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73" r:id="rId5"/>
    <p:sldId id="278" r:id="rId6"/>
    <p:sldId id="280" r:id="rId7"/>
    <p:sldId id="261" r:id="rId8"/>
    <p:sldId id="279" r:id="rId9"/>
    <p:sldId id="264" r:id="rId10"/>
    <p:sldId id="282" r:id="rId11"/>
    <p:sldId id="290" r:id="rId12"/>
    <p:sldId id="266" r:id="rId13"/>
    <p:sldId id="287" r:id="rId14"/>
    <p:sldId id="286" r:id="rId15"/>
    <p:sldId id="288" r:id="rId16"/>
    <p:sldId id="283" r:id="rId17"/>
    <p:sldId id="268" r:id="rId18"/>
    <p:sldId id="285" r:id="rId19"/>
    <p:sldId id="269" r:id="rId20"/>
  </p:sldIdLst>
  <p:sldSz cx="9144000" cy="6858000" type="screen4x3"/>
  <p:notesSz cx="6858000" cy="97107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9900CC"/>
    <a:srgbClr val="993300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66250-B7A3-42F8-9986-883EFCAFB9CB}" type="datetimeFigureOut">
              <a:rPr lang="pt-BR" smtClean="0"/>
              <a:pPr/>
              <a:t>30/11/2011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16ABE-F1A1-4D6B-8A9B-3B50098B823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FORNOS A ARCO SUBMERSO – PARÂMETROS ELÉTRICOS ÓTIMOS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7088832" cy="1752600"/>
          </a:xfrm>
        </p:spPr>
        <p:txBody>
          <a:bodyPr/>
          <a:lstStyle/>
          <a:p>
            <a:pPr algn="r"/>
            <a:r>
              <a:rPr lang="pt-BR" dirty="0" smtClean="0"/>
              <a:t>                                                                           </a:t>
            </a:r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Autor : Luis Ricardo Jaccard</a:t>
            </a:r>
            <a:endParaRPr lang="pt-B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3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uis Jaccard\Documents\Teste Scaner\ABM desenho 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8720" y="404664"/>
            <a:ext cx="6696744" cy="5904656"/>
          </a:xfrm>
          <a:prstGeom prst="rect">
            <a:avLst/>
          </a:prstGeom>
          <a:noFill/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Dedução da fórmula  V</a:t>
            </a:r>
            <a:r>
              <a:rPr lang="pt-BR" sz="3200" dirty="0" smtClean="0">
                <a:solidFill>
                  <a:srgbClr val="00B050"/>
                </a:solidFill>
                <a:latin typeface="UniversalMath1 BT" pitchFamily="18" charset="2"/>
                <a:cs typeface="Arial" pitchFamily="34" charset="0"/>
                <a:sym typeface="UniversalMath1 BT"/>
              </a:rPr>
              <a:t>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 / P</a:t>
            </a:r>
            <a:r>
              <a:rPr lang="pt-BR" sz="3200" b="1" baseline="300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1/4 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411760" y="908720"/>
            <a:ext cx="6275040" cy="6120680"/>
          </a:xfrm>
          <a:ln>
            <a:noFill/>
          </a:ln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O objetivo é posicionar o eletrodo em uma certa altura H, para diferentes valores de R = V/I.</a:t>
            </a:r>
          </a:p>
          <a:p>
            <a:pPr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Dc é o diâmetro da zona de reação.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Dc</a:t>
            </a:r>
            <a:r>
              <a:rPr lang="pt-BR" sz="2800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é proporcional à potência P.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Portanto, 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Dc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P</a:t>
            </a:r>
            <a:r>
              <a:rPr lang="pt-BR" sz="28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1/2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(1)</a:t>
            </a:r>
          </a:p>
          <a:p>
            <a:pPr>
              <a:buNone/>
            </a:pPr>
            <a:endParaRPr lang="pt-BR" sz="2800" dirty="0" smtClean="0"/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Se Dc &gt;&gt; D, a resistência R da carga é inversamente proporcional a Dc:  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</a:t>
            </a:r>
            <a:r>
              <a:rPr lang="pt-BR" sz="2800" b="1" dirty="0" smtClean="0">
                <a:solidFill>
                  <a:srgbClr val="CC0066"/>
                </a:solidFill>
                <a:latin typeface="GreekC"/>
                <a:cs typeface="GreekC"/>
                <a:sym typeface="UniversalMath1 BT"/>
              </a:rPr>
              <a:t>r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.H/Dc  </a:t>
            </a: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(2). 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Substituindo (1) em (2): 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R</a:t>
            </a:r>
            <a:r>
              <a:rPr lang="pt-BR" sz="2800" b="1" dirty="0" err="1" smtClean="0">
                <a:solidFill>
                  <a:srgbClr val="CC0066"/>
                </a:solidFill>
                <a:latin typeface="GreekC"/>
                <a:cs typeface="GreekC"/>
                <a:sym typeface="UniversalMath1 BT"/>
              </a:rPr>
              <a:t>r.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H/P</a:t>
            </a:r>
            <a:r>
              <a:rPr lang="pt-BR" sz="28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1/2  </a:t>
            </a: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(3)</a:t>
            </a:r>
          </a:p>
          <a:p>
            <a:pPr>
              <a:buNone/>
            </a:pPr>
            <a:endParaRPr lang="pt-BR" sz="2800" dirty="0" smtClean="0">
              <a:latin typeface="Arial" pitchFamily="34" charset="0"/>
              <a:cs typeface="Arial" pitchFamily="34" charset="0"/>
              <a:sym typeface="UniversalMath1 BT"/>
            </a:endParaRP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Mas, foi provado que a resistividade </a:t>
            </a:r>
            <a:r>
              <a:rPr lang="pt-BR" sz="2800" dirty="0" smtClean="0">
                <a:latin typeface="GreekC"/>
                <a:cs typeface="GreekC"/>
                <a:sym typeface="UniversalMath1 BT"/>
              </a:rPr>
              <a:t>r é </a:t>
            </a: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inversamente proporcional à densidade de </a:t>
            </a:r>
            <a:r>
              <a:rPr lang="pt-BR" sz="2800" smtClean="0">
                <a:latin typeface="Arial" pitchFamily="34" charset="0"/>
                <a:cs typeface="Arial" pitchFamily="34" charset="0"/>
                <a:sym typeface="UniversalMath1 BT"/>
              </a:rPr>
              <a:t>potencia: </a:t>
            </a:r>
            <a:r>
              <a:rPr lang="pt-BR" sz="2800" b="1" smtClean="0">
                <a:solidFill>
                  <a:srgbClr val="CC0066"/>
                </a:solidFill>
                <a:latin typeface="GreekC"/>
                <a:cs typeface="GreekC"/>
                <a:sym typeface="UniversalMath1 BT"/>
              </a:rPr>
              <a:t>r</a:t>
            </a:r>
            <a:r>
              <a:rPr lang="pt-BR" sz="2800" b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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1/(P/D²)  </a:t>
            </a: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(4)</a:t>
            </a:r>
          </a:p>
          <a:p>
            <a:pPr>
              <a:buNone/>
            </a:pPr>
            <a:endParaRPr lang="pt-BR" sz="2800" dirty="0" smtClean="0">
              <a:latin typeface="Arial" pitchFamily="34" charset="0"/>
              <a:cs typeface="Arial" pitchFamily="34" charset="0"/>
              <a:sym typeface="UniversalMath1 BT"/>
            </a:endParaRP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De (3) e (4): R</a:t>
            </a:r>
            <a:r>
              <a:rPr lang="pt-BR" sz="2800" dirty="0" err="1" smtClean="0">
                <a:latin typeface="Arial" pitchFamily="34" charset="0"/>
                <a:cs typeface="Arial" pitchFamily="34" charset="0"/>
                <a:sym typeface="UniversalMath1 BT"/>
              </a:rPr>
              <a:t>D²</a:t>
            </a: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 . H / P</a:t>
            </a:r>
            <a:r>
              <a:rPr lang="pt-BR" sz="2800" baseline="30000" dirty="0" smtClean="0">
                <a:latin typeface="Arial" pitchFamily="34" charset="0"/>
                <a:cs typeface="Arial" pitchFamily="34" charset="0"/>
                <a:sym typeface="UniversalMath1 BT"/>
              </a:rPr>
              <a:t>3/2 </a:t>
            </a: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 . E, para</a:t>
            </a:r>
            <a:r>
              <a:rPr lang="pt-BR" sz="2800" b="1" dirty="0" smtClean="0"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determinado H: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                    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R</a:t>
            </a:r>
            <a:r>
              <a:rPr lang="pt-BR" sz="28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D²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/P</a:t>
            </a:r>
            <a:r>
              <a:rPr lang="pt-BR" sz="28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3/2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8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(5).   Mas,</a:t>
            </a:r>
            <a:r>
              <a:rPr lang="pt-BR" sz="2800" b="1" dirty="0" smtClean="0"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R = </a:t>
            </a:r>
            <a:r>
              <a:rPr lang="pt-BR" sz="28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V²</a:t>
            </a:r>
            <a:r>
              <a:rPr lang="pt-BR" sz="2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/P  </a:t>
            </a: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(6).</a:t>
            </a:r>
          </a:p>
          <a:p>
            <a:pPr>
              <a:buNone/>
            </a:pPr>
            <a:endParaRPr lang="pt-BR" sz="2800" dirty="0" smtClean="0">
              <a:latin typeface="Arial" pitchFamily="34" charset="0"/>
              <a:cs typeface="Arial" pitchFamily="34" charset="0"/>
              <a:sym typeface="UniversalMath1 BT"/>
            </a:endParaRP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  <a:sym typeface="UniversalMath1 BT"/>
              </a:rPr>
              <a:t>De (5) e (6):</a:t>
            </a:r>
          </a:p>
          <a:p>
            <a:pPr algn="ctr">
              <a:buNone/>
            </a:pPr>
            <a:r>
              <a:rPr lang="pt-BR" sz="38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V  D / P</a:t>
            </a:r>
            <a:r>
              <a:rPr lang="pt-BR" sz="38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1/4</a:t>
            </a:r>
            <a:r>
              <a:rPr lang="pt-BR" sz="38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                         </a:t>
            </a:r>
          </a:p>
          <a:p>
            <a:pPr>
              <a:buNone/>
            </a:pPr>
            <a:endParaRPr lang="pt-BR" sz="1800" baseline="30000" dirty="0" smtClean="0">
              <a:latin typeface="Arial" pitchFamily="34" charset="0"/>
              <a:cs typeface="Arial" pitchFamily="34" charset="0"/>
              <a:sym typeface="UniversalMath1 BT"/>
            </a:endParaRPr>
          </a:p>
          <a:p>
            <a:pPr algn="ctr">
              <a:buNone/>
            </a:pPr>
            <a:r>
              <a:rPr lang="pt-BR" sz="1800" baseline="30000" dirty="0" smtClean="0"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endParaRPr lang="pt-BR" sz="1800" dirty="0" smtClean="0">
              <a:latin typeface="Arial" pitchFamily="34" charset="0"/>
              <a:cs typeface="Arial" pitchFamily="34" charset="0"/>
              <a:sym typeface="UniversalMath1 B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uis Jaccard\Documents\Teste Scaner\ABM desenho 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8720" y="-243408"/>
            <a:ext cx="6696744" cy="4896544"/>
          </a:xfrm>
          <a:prstGeom prst="rect">
            <a:avLst/>
          </a:prstGeom>
          <a:noFill/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576064"/>
          </a:xfrm>
        </p:spPr>
        <p:txBody>
          <a:bodyPr>
            <a:normAutofit fontScale="90000"/>
          </a:bodyPr>
          <a:lstStyle/>
          <a:p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Explicação da fórmula  V</a:t>
            </a:r>
            <a:r>
              <a:rPr lang="pt-BR" sz="3200" dirty="0" smtClean="0">
                <a:solidFill>
                  <a:srgbClr val="00B050"/>
                </a:solidFill>
                <a:latin typeface="UniversalMath1 BT" pitchFamily="18" charset="2"/>
                <a:cs typeface="Arial" pitchFamily="34" charset="0"/>
                <a:sym typeface="UniversalMath1 BT"/>
              </a:rPr>
              <a:t>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 / P</a:t>
            </a:r>
            <a:r>
              <a:rPr lang="pt-BR" sz="3200" b="1" baseline="300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1/4 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339752" y="908720"/>
            <a:ext cx="6347048" cy="38884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pt-BR" sz="1800" baseline="30000" dirty="0" smtClean="0">
              <a:latin typeface="Arial" pitchFamily="34" charset="0"/>
              <a:cs typeface="Arial" pitchFamily="34" charset="0"/>
              <a:sym typeface="UniversalMath1 BT"/>
            </a:endParaRP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  <a:sym typeface="UniversalMath1 BT"/>
              </a:rPr>
              <a:t>Conceitualmente a fórmula pode ser explicada da seguinte forma: </a:t>
            </a:r>
          </a:p>
          <a:p>
            <a:pPr algn="just">
              <a:buNone/>
            </a:pPr>
            <a:endParaRPr lang="pt-BR" sz="1100" dirty="0" smtClean="0">
              <a:latin typeface="Arial" pitchFamily="34" charset="0"/>
              <a:cs typeface="Arial" pitchFamily="34" charset="0"/>
              <a:sym typeface="UniversalMath1 BT"/>
            </a:endParaRPr>
          </a:p>
          <a:p>
            <a:pPr algn="just">
              <a:buNone/>
            </a:pPr>
            <a:r>
              <a:rPr lang="pt-BR" sz="2600" dirty="0" smtClean="0">
                <a:latin typeface="Arial" pitchFamily="34" charset="0"/>
                <a:cs typeface="Arial" pitchFamily="34" charset="0"/>
                <a:sym typeface="UniversalMath1 BT"/>
              </a:rPr>
              <a:t>Ao aumentar a potencia de um forno que opera com eletrodos de determinado diâmetro, a resistência elétrica da carga diminui por dois motivos:</a:t>
            </a:r>
            <a:r>
              <a:rPr lang="pt-BR" sz="2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600" dirty="0" smtClean="0">
                <a:latin typeface="Arial" pitchFamily="34" charset="0"/>
                <a:cs typeface="Arial" pitchFamily="34" charset="0"/>
                <a:sym typeface="UniversalMath1 BT"/>
              </a:rPr>
              <a:t>a) porque a resistividade da carga diminui devido ao aumento da densidade de potencia na área de contato com a ponta do eletrodo (</a:t>
            </a:r>
            <a:r>
              <a:rPr lang="pt-BR" sz="2600" dirty="0" err="1" smtClean="0">
                <a:latin typeface="Arial" pitchFamily="34" charset="0"/>
                <a:cs typeface="Arial" pitchFamily="34" charset="0"/>
                <a:sym typeface="UniversalMath1 BT"/>
              </a:rPr>
              <a:t>pd</a:t>
            </a:r>
            <a:r>
              <a:rPr lang="pt-BR" sz="2600" dirty="0" smtClean="0">
                <a:latin typeface="Arial" pitchFamily="34" charset="0"/>
                <a:cs typeface="Arial" pitchFamily="34" charset="0"/>
                <a:sym typeface="UniversalMath1 BT"/>
              </a:rPr>
              <a:t>P/D²) e,      b) porque o diâmetro da zona de reação aumenta proporcionalmente com P</a:t>
            </a:r>
            <a:r>
              <a:rPr lang="pt-BR" sz="2600" baseline="30000" dirty="0" smtClean="0">
                <a:latin typeface="Arial" pitchFamily="34" charset="0"/>
                <a:cs typeface="Arial" pitchFamily="34" charset="0"/>
                <a:sym typeface="UniversalMath1 BT"/>
              </a:rPr>
              <a:t>1/2</a:t>
            </a:r>
            <a:r>
              <a:rPr lang="pt-BR" sz="2600" dirty="0" smtClean="0">
                <a:latin typeface="Arial" pitchFamily="34" charset="0"/>
                <a:cs typeface="Arial" pitchFamily="34" charset="0"/>
                <a:sym typeface="UniversalMath1 BT"/>
              </a:rPr>
              <a:t> , sendo RP.H/Dc = P. H/P</a:t>
            </a:r>
            <a:r>
              <a:rPr lang="pt-BR" sz="2600" baseline="30000" dirty="0" smtClean="0">
                <a:latin typeface="Arial" pitchFamily="34" charset="0"/>
                <a:cs typeface="Arial" pitchFamily="34" charset="0"/>
                <a:sym typeface="UniversalMath1 BT"/>
              </a:rPr>
              <a:t>1/2</a:t>
            </a:r>
            <a:r>
              <a:rPr lang="pt-BR" sz="2900" baseline="30000" dirty="0" smtClean="0">
                <a:latin typeface="Arial" pitchFamily="34" charset="0"/>
                <a:cs typeface="Arial" pitchFamily="34" charset="0"/>
                <a:sym typeface="UniversalMath1 BT"/>
              </a:rPr>
              <a:t>. </a:t>
            </a:r>
            <a:r>
              <a:rPr lang="pt-BR" sz="2900" dirty="0" smtClean="0">
                <a:latin typeface="Arial" pitchFamily="34" charset="0"/>
                <a:cs typeface="Arial" pitchFamily="34" charset="0"/>
                <a:sym typeface="UniversalMath1 BT"/>
              </a:rPr>
              <a:t> .</a:t>
            </a:r>
          </a:p>
          <a:p>
            <a:pPr algn="just">
              <a:buNone/>
            </a:pPr>
            <a:endParaRPr lang="pt-BR" sz="1000" dirty="0" smtClean="0">
              <a:latin typeface="Arial" pitchFamily="34" charset="0"/>
              <a:cs typeface="Arial" pitchFamily="34" charset="0"/>
              <a:sym typeface="UniversalMath1 BT"/>
            </a:endParaRPr>
          </a:p>
          <a:p>
            <a:pPr algn="just">
              <a:buNone/>
            </a:pPr>
            <a:endParaRPr lang="pt-BR" sz="2000" dirty="0" smtClean="0">
              <a:latin typeface="Arial" pitchFamily="34" charset="0"/>
              <a:cs typeface="Arial" pitchFamily="34" charset="0"/>
              <a:sym typeface="UniversalMath1 BT"/>
            </a:endParaRPr>
          </a:p>
          <a:p>
            <a:pPr algn="just"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endParaRPr lang="pt-BR" sz="1800" dirty="0" smtClean="0">
              <a:latin typeface="Arial" pitchFamily="34" charset="0"/>
              <a:cs typeface="Arial" pitchFamily="34" charset="0"/>
              <a:sym typeface="UniversalMath1 B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83568" y="4221088"/>
            <a:ext cx="79928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Ao aumentar o diâmetro do eletrodo de um forno que opera com determinada potencia, a resistividade da carga aumenta porque a densidade de potencia na área de contato com o eletrodo diminui (</a:t>
            </a:r>
            <a:r>
              <a:rPr lang="pt-BR" sz="2000" dirty="0" err="1" smtClean="0">
                <a:latin typeface="Arial" pitchFamily="34" charset="0"/>
                <a:cs typeface="Arial" pitchFamily="34" charset="0"/>
                <a:sym typeface="UniversalMath1 BT"/>
              </a:rPr>
              <a:t>pd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P/D²). Se a resistência da carga aumenta, para manter igual H é necessário aumentar V/I.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Fórmula do fator C</a:t>
            </a:r>
            <a:r>
              <a:rPr lang="pt-BR" sz="3200" b="1" baseline="-250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 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pt-BR" sz="32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Westly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Em 1975,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apresentou um trabalho no qual concluiu que não existe relação entre os parâmetros elétricos da operação ideal e o diâmetro do eletrodo. Ele disse textualmente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sz="2200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“Quando um forno é operado com, por exemplo, 20 MW, a resistência de operação será a mesma para um eletrodo de 1250 mm ou um de 1550 mm, desde que o material processado seja o mesmo. Esta conclusão, aparentemente em conflito com o conceito de </a:t>
            </a:r>
            <a:r>
              <a:rPr lang="pt-BR" sz="22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Andreae</a:t>
            </a:r>
            <a:r>
              <a:rPr lang="pt-BR" sz="2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certamente provocará preocupação. Mas, nós temos que aceita-la já que a experiência confirma que é realmente assim. E, então, o que acontece com o principio de </a:t>
            </a:r>
            <a:r>
              <a:rPr lang="pt-BR" sz="22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Andreae</a:t>
            </a:r>
            <a:r>
              <a:rPr lang="pt-BR" sz="2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.....?”.</a:t>
            </a:r>
          </a:p>
          <a:p>
            <a:endParaRPr lang="pt-BR" sz="800" i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Depois da apresentação, nas discussões,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foi duramente questionado por J. A. Persson e, no final,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pareceu concordar com Persson.</a:t>
            </a:r>
          </a:p>
          <a:p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Fórmula do fator C</a:t>
            </a:r>
            <a:r>
              <a:rPr lang="pt-BR" sz="3200" b="1" baseline="-250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 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pt-BR" sz="32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Westly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pt-BR" sz="26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 concluiu que a tensão e a corrente ideais dependiam apenas da potencia, chegando as seguintes relações</a:t>
            </a:r>
            <a:r>
              <a:rPr lang="pt-BR" sz="26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pt-BR" sz="26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pt-BR" sz="26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</a:t>
            </a:r>
            <a:r>
              <a:rPr lang="pt-BR" sz="26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P</a:t>
            </a:r>
            <a:r>
              <a:rPr lang="pt-BR" sz="26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2/3 </a:t>
            </a:r>
            <a:r>
              <a:rPr lang="pt-BR" sz="26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600" dirty="0" smtClean="0">
                <a:latin typeface="Arial" pitchFamily="34" charset="0"/>
                <a:cs typeface="Arial" pitchFamily="34" charset="0"/>
                <a:sym typeface="UniversalMath1 BT"/>
              </a:rPr>
              <a:t>e</a:t>
            </a:r>
            <a:r>
              <a:rPr lang="pt-BR" sz="2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  </a:t>
            </a:r>
            <a:r>
              <a:rPr lang="pt-BR" sz="26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V</a:t>
            </a:r>
            <a:r>
              <a:rPr lang="pt-BR" sz="26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</a:t>
            </a:r>
            <a:r>
              <a:rPr lang="pt-BR" sz="26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1/P</a:t>
            </a:r>
            <a:r>
              <a:rPr lang="pt-BR" sz="26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1/3</a:t>
            </a:r>
            <a:r>
              <a:rPr lang="pt-BR" sz="26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. </a:t>
            </a:r>
            <a:r>
              <a:rPr lang="pt-BR" sz="2600" dirty="0" smtClean="0">
                <a:latin typeface="Arial" pitchFamily="34" charset="0"/>
                <a:cs typeface="Arial" pitchFamily="34" charset="0"/>
                <a:sym typeface="UniversalMath1 BT"/>
              </a:rPr>
              <a:t>Ele chamou </a:t>
            </a:r>
            <a:r>
              <a:rPr lang="pt-BR" sz="26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de </a:t>
            </a:r>
            <a:r>
              <a:rPr lang="pt-BR" sz="26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fator C</a:t>
            </a:r>
            <a:r>
              <a:rPr lang="pt-BR" sz="2600" b="1" baseline="-25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3 </a:t>
            </a:r>
            <a:r>
              <a:rPr lang="pt-BR" sz="26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600" dirty="0" smtClean="0">
                <a:latin typeface="Arial" pitchFamily="34" charset="0"/>
                <a:cs typeface="Arial" pitchFamily="34" charset="0"/>
                <a:sym typeface="UniversalMath1 BT"/>
              </a:rPr>
              <a:t>ao coeficiente  I/P</a:t>
            </a:r>
            <a:r>
              <a:rPr lang="pt-BR" sz="2600" baseline="30000" dirty="0" smtClean="0">
                <a:latin typeface="Arial" pitchFamily="34" charset="0"/>
                <a:cs typeface="Arial" pitchFamily="34" charset="0"/>
                <a:sym typeface="UniversalMath1 BT"/>
              </a:rPr>
              <a:t>2/3</a:t>
            </a:r>
            <a:r>
              <a:rPr lang="pt-BR" sz="2600" b="1" dirty="0" smtClean="0">
                <a:latin typeface="Arial" pitchFamily="34" charset="0"/>
                <a:cs typeface="Arial" pitchFamily="34" charset="0"/>
                <a:sym typeface="UniversalMath1 BT"/>
              </a:rPr>
              <a:t>.    </a:t>
            </a:r>
          </a:p>
          <a:p>
            <a:pPr>
              <a:buNone/>
            </a:pPr>
            <a:endParaRPr lang="pt-BR" sz="9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  <a:sym typeface="UniversalMath1 BT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Se a fórmula de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(fator C</a:t>
            </a:r>
            <a:r>
              <a:rPr lang="pt-BR" sz="24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 fosse correta, um forno de FeSi75 que operasse com 23 MW e 83 kA poderia utilizar eletrodos de grafita de 700 mm, já que estes suportariam a corrente de 83 kA.</a:t>
            </a:r>
            <a:r>
              <a:rPr lang="pt-BR" sz="2400" dirty="0" smtClean="0"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Entretanto, de acordo com toda a teoria anterior ao ano 1975, se a corrente de 83 kA fosse usada com o eletrodo de 700 mm para obter os 23 MW (92 V), a ponta do eletrodo ficaria demasiado afastada da soleira (alto H) provocando deposição de materiais e alto consumo específico de energia. </a:t>
            </a:r>
            <a:endParaRPr lang="pt-BR" sz="2400" dirty="0" smtClean="0">
              <a:latin typeface="Arial" pitchFamily="34" charset="0"/>
              <a:cs typeface="Arial" pitchFamily="34" charset="0"/>
              <a:sym typeface="UniversalMath1 BT"/>
            </a:endParaRPr>
          </a:p>
          <a:p>
            <a:pPr>
              <a:buNone/>
            </a:pPr>
            <a:endParaRPr lang="pt-BR" sz="2200" b="1" baseline="-250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  <a:sym typeface="UniversalMath1 BT"/>
            </a:endParaRPr>
          </a:p>
          <a:p>
            <a:endParaRPr lang="pt-BR" sz="2200" b="1" baseline="-250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  <a:sym typeface="UniversalMath1 BT"/>
            </a:endParaRPr>
          </a:p>
          <a:p>
            <a:endParaRPr lang="pt-BR" sz="2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Fórmula do fator C</a:t>
            </a:r>
            <a:r>
              <a:rPr lang="pt-BR" sz="3200" b="1" baseline="-250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 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pt-BR" sz="32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Westly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328592"/>
          </a:xfrm>
        </p:spPr>
        <p:txBody>
          <a:bodyPr>
            <a:normAutofit/>
          </a:bodyPr>
          <a:lstStyle/>
          <a:p>
            <a:r>
              <a:rPr lang="pt-BR" sz="2200" b="1" dirty="0" smtClean="0">
                <a:latin typeface="Arial" pitchFamily="34" charset="0"/>
                <a:cs typeface="Arial" pitchFamily="34" charset="0"/>
              </a:rPr>
              <a:t>Mas, por que se acredita que a fórmula do fator C</a:t>
            </a:r>
            <a:r>
              <a:rPr lang="pt-BR" sz="22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 é correta e, as vezes, quando utilizada, não se percebem grandes discrepâncias com a realidade?  </a:t>
            </a:r>
          </a:p>
          <a:p>
            <a:pPr>
              <a:buNone/>
            </a:pPr>
            <a:endParaRPr lang="pt-BR" sz="1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Um motivo é o fato da maioria dos fornos operarem com a máxima corrente permitida pelos eletrodos.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no seu trabalho menciona que o 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fator C</a:t>
            </a:r>
            <a:r>
              <a:rPr lang="pt-BR" sz="2200" b="1" baseline="-25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adequado para os fornos de FeSi75 é 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10,8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 Este valor é correto quando se opera com as máximas densidades de potencia no eletrodo e, as tensões e correntes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coincidem com as do fator k encontrado por Kelly para a densidade de potencia de 3,1/3,2 kW/</a:t>
            </a:r>
            <a:r>
              <a:rPr lang="pt-BR" sz="22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pol²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, mas são completamente diferentes quando o diâmetro do eletrodo é aumentado ou a potencia é diminuída (menor densidade de potencia). </a:t>
            </a:r>
          </a:p>
          <a:p>
            <a:pPr>
              <a:buNone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Fórmula do fator C</a:t>
            </a:r>
            <a:r>
              <a:rPr lang="pt-BR" sz="3200" b="1" baseline="-250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 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pt-BR" sz="32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Westly</a:t>
            </a:r>
            <a:endParaRPr lang="pt-BR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marL="457200" indent="-457200"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2.    De igual forma, pelo fato dos fornos operarem com a máxima densidade de corrente tem-se a falsa impressão que a relação        </a:t>
            </a:r>
            <a:r>
              <a:rPr lang="pt-BR" sz="2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pt-B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 P</a:t>
            </a:r>
            <a:r>
              <a:rPr lang="pt-BR" sz="2000" b="1" baseline="30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2/3  </a:t>
            </a:r>
            <a:r>
              <a:rPr lang="pt-B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é correta. Vejamos um </a:t>
            </a:r>
            <a:r>
              <a:rPr lang="pt-BR" sz="2000" i="1" dirty="0" smtClean="0">
                <a:latin typeface="Arial" pitchFamily="34" charset="0"/>
                <a:cs typeface="Arial" pitchFamily="34" charset="0"/>
                <a:sym typeface="UniversalMath1 BT"/>
              </a:rPr>
              <a:t>exemplo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: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611560" y="2780928"/>
            <a:ext cx="8064896" cy="3600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Um forno de FeSi75 com eletrodos de 1150 mm opera corretamente com </a:t>
            </a:r>
            <a:r>
              <a:rPr lang="pt-BR" sz="2000" b="1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70 kA </a:t>
            </a:r>
            <a:r>
              <a:rPr lang="pt-BR" sz="2000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e potencia ativa de </a:t>
            </a:r>
            <a:r>
              <a:rPr lang="pt-BR" sz="2000" b="1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17,7 MW. </a:t>
            </a:r>
            <a:r>
              <a:rPr lang="pt-BR" sz="2000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Deseja-se aumentar a potencia para </a:t>
            </a:r>
            <a:r>
              <a:rPr lang="pt-BR" sz="2000" b="1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23 MW</a:t>
            </a:r>
            <a:r>
              <a:rPr lang="pt-BR" sz="2000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e, aplicando a fórmula do fator C</a:t>
            </a:r>
            <a:r>
              <a:rPr lang="pt-BR" sz="2000" i="1" baseline="-25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000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, conclui-se que a corrente deve ser aumentada para </a:t>
            </a:r>
            <a:r>
              <a:rPr lang="pt-BR" sz="2000" b="1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83 kA</a:t>
            </a:r>
            <a:r>
              <a:rPr lang="pt-BR" sz="2000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. Pela nossa fórmula, se o diâmetro do eletrodo permanecesse o mesmo, a corrente deveria ser aumentada para </a:t>
            </a:r>
            <a:r>
              <a:rPr lang="pt-BR" sz="2000" b="1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91 kA</a:t>
            </a:r>
            <a:r>
              <a:rPr lang="pt-BR" sz="2000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. Entretanto, dado que as correntes de 83 kA ou de 91 kA são demasiado elevadas para o eletrodo de 1150 mm, provavelmente será decidido aumentar o diâmetro para, por exemplo, 1250 mm. Assim, pela nossa fórmula, com esse diâmetro, a corrente para manter a posição ideal do eletrodo deveria ser de </a:t>
            </a:r>
            <a:r>
              <a:rPr lang="pt-BR" sz="2000" b="1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83,7 kA, </a:t>
            </a:r>
            <a:r>
              <a:rPr lang="pt-BR" sz="2000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similar à calculada com o fator C</a:t>
            </a:r>
            <a:r>
              <a:rPr lang="pt-BR" sz="2000" i="1" baseline="-25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000" i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636912"/>
            <a:ext cx="7704856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Comparação com Kelly 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328592"/>
          </a:xfrm>
        </p:spPr>
        <p:txBody>
          <a:bodyPr>
            <a:normAutofit/>
          </a:bodyPr>
          <a:lstStyle/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Para FeSi75, a nossa fórmula </a:t>
            </a:r>
            <a:r>
              <a:rPr lang="pt-BR" sz="2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pt-BR" sz="2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</a:t>
            </a:r>
            <a:r>
              <a:rPr lang="pt-BR" sz="2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 / P</a:t>
            </a:r>
            <a:r>
              <a:rPr lang="pt-BR" sz="2200" b="1" baseline="30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1/4 </a:t>
            </a:r>
            <a:r>
              <a:rPr lang="pt-BR" sz="2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chega a resultados praticamente iguais aos da representação do fator k realizado por Kelly. A fórmula do fator C</a:t>
            </a:r>
            <a:r>
              <a:rPr lang="pt-BR" sz="2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, para as baixas densidades de potencia, apresenta resultados completamente diferentes aos encontrados por Kelly.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</a:t>
            </a:r>
            <a:r>
              <a:rPr lang="pt-BR" sz="32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 ideais – Comparação C</a:t>
            </a:r>
            <a:r>
              <a:rPr lang="pt-BR" sz="3200" b="1" baseline="-250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 J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5184576"/>
          </a:xfrm>
        </p:spPr>
        <p:txBody>
          <a:bodyPr>
            <a:normAutofit/>
          </a:bodyPr>
          <a:lstStyle/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Comparamos os valores de V e I que seriam calculados com a fórmula de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(C3), onde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pt-BR" sz="22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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P</a:t>
            </a:r>
            <a:r>
              <a:rPr lang="pt-BR" sz="22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1/3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/ C</a:t>
            </a:r>
            <a:r>
              <a:rPr lang="pt-BR" sz="2200" b="1" baseline="-25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3</a:t>
            </a:r>
            <a:r>
              <a:rPr lang="pt-BR" sz="2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, </a:t>
            </a:r>
            <a:r>
              <a:rPr lang="pt-BR" sz="2200" dirty="0" smtClean="0">
                <a:latin typeface="Arial" pitchFamily="34" charset="0"/>
                <a:cs typeface="Arial" pitchFamily="34" charset="0"/>
                <a:sym typeface="UniversalMath1 BT"/>
              </a:rPr>
              <a:t>e os calculados com a nossa fórmula (J), na qual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V</a:t>
            </a:r>
            <a:r>
              <a:rPr lang="pt-BR" sz="22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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D / P</a:t>
            </a:r>
            <a:r>
              <a:rPr lang="pt-BR" sz="22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1/4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.</a:t>
            </a:r>
          </a:p>
          <a:p>
            <a:pPr>
              <a:buNone/>
            </a:pPr>
            <a:endParaRPr lang="pt-BR" sz="8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  <a:sym typeface="UniversalMath1 BT"/>
            </a:endParaRPr>
          </a:p>
          <a:p>
            <a:r>
              <a:rPr lang="pt-BR" sz="2200" dirty="0" smtClean="0">
                <a:latin typeface="Arial" pitchFamily="34" charset="0"/>
                <a:cs typeface="Arial" pitchFamily="34" charset="0"/>
                <a:sym typeface="UniversalMath1 BT"/>
              </a:rPr>
              <a:t>Partimos</a:t>
            </a:r>
            <a:r>
              <a:rPr lang="pt-BR" sz="2200" b="1" dirty="0" smtClean="0"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200" dirty="0" smtClean="0">
                <a:latin typeface="Arial" pitchFamily="34" charset="0"/>
                <a:cs typeface="Arial" pitchFamily="34" charset="0"/>
                <a:sym typeface="UniversalMath1 BT"/>
              </a:rPr>
              <a:t>de uma operação ideal conhecida na qual o diâmetro do eletrodo é de 1150 mm (45 pol.), a potência é de 15 MW (3 fases), a corrente de 65 kA e o fator de potencia é 0,69. São mostrados os valores de V e I que seriam calculados com C</a:t>
            </a:r>
            <a:r>
              <a:rPr lang="pt-BR" sz="2200" baseline="-25000" dirty="0" smtClean="0">
                <a:latin typeface="Arial" pitchFamily="34" charset="0"/>
                <a:cs typeface="Arial" pitchFamily="34" charset="0"/>
                <a:sym typeface="UniversalMath1 BT"/>
              </a:rPr>
              <a:t>3 </a:t>
            </a:r>
            <a:r>
              <a:rPr lang="pt-BR" sz="2200" dirty="0" smtClean="0">
                <a:latin typeface="Arial" pitchFamily="34" charset="0"/>
                <a:cs typeface="Arial" pitchFamily="34" charset="0"/>
                <a:sym typeface="UniversalMath1 BT"/>
              </a:rPr>
              <a:t> e com J para dois casos: a) Igual potencia (15 MW), com maior diâmetro de eletrodos (1350 mm) e,      b) menor </a:t>
            </a:r>
            <a:r>
              <a:rPr lang="pt-BR" sz="2200" smtClean="0">
                <a:latin typeface="Arial" pitchFamily="34" charset="0"/>
                <a:cs typeface="Arial" pitchFamily="34" charset="0"/>
                <a:sym typeface="UniversalMath1 BT"/>
              </a:rPr>
              <a:t>potencia (7,5 </a:t>
            </a:r>
            <a:r>
              <a:rPr lang="pt-BR" sz="2200" dirty="0" smtClean="0">
                <a:latin typeface="Arial" pitchFamily="34" charset="0"/>
                <a:cs typeface="Arial" pitchFamily="34" charset="0"/>
                <a:sym typeface="UniversalMath1 BT"/>
              </a:rPr>
              <a:t>MW), sem mudar o diâmetro dos eletrodos (1150 mm). São calculados os fatores de potencia que seriam conseguidos em cada caso, para uma reatância de 1,23 </a:t>
            </a:r>
            <a:r>
              <a:rPr lang="pt-BR" sz="2200" dirty="0" err="1" smtClean="0">
                <a:latin typeface="Arial" pitchFamily="34" charset="0"/>
                <a:cs typeface="Arial" pitchFamily="34" charset="0"/>
                <a:sym typeface="UniversalMath1 BT"/>
              </a:rPr>
              <a:t>mOhm</a:t>
            </a:r>
            <a:r>
              <a:rPr lang="pt-BR" sz="2200" dirty="0" smtClean="0">
                <a:latin typeface="Arial" pitchFamily="34" charset="0"/>
                <a:cs typeface="Arial" pitchFamily="34" charset="0"/>
                <a:sym typeface="UniversalMath1 BT"/>
              </a:rPr>
              <a:t>. </a:t>
            </a:r>
          </a:p>
          <a:p>
            <a:pPr>
              <a:buNone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</a:t>
            </a:r>
            <a:r>
              <a:rPr lang="pt-BR" sz="32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 ideais – Comparação C</a:t>
            </a:r>
            <a:r>
              <a:rPr lang="pt-BR" sz="3200" b="1" baseline="-2500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 J</a:t>
            </a:r>
            <a:endParaRPr lang="pt-BR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67544" y="1124744"/>
          <a:ext cx="822914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643"/>
                <a:gridCol w="1028643"/>
                <a:gridCol w="1028643"/>
                <a:gridCol w="1028643"/>
                <a:gridCol w="1028643"/>
                <a:gridCol w="1028643"/>
                <a:gridCol w="1028643"/>
                <a:gridCol w="10286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 (MW)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 (mm)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 </a:t>
                      </a:r>
                      <a:r>
                        <a:rPr lang="pt-BR" dirty="0" err="1" smtClean="0"/>
                        <a:t>c/C</a:t>
                      </a:r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kA</a:t>
                      </a:r>
                      <a:r>
                        <a:rPr lang="pt-BR" baseline="0" dirty="0" smtClean="0"/>
                        <a:t>  </a:t>
                      </a:r>
                      <a:r>
                        <a:rPr lang="pt-BR" baseline="0" dirty="0" err="1" smtClean="0"/>
                        <a:t>c/C</a:t>
                      </a:r>
                      <a:r>
                        <a:rPr lang="pt-BR" baseline="0" dirty="0" smtClean="0"/>
                        <a:t>3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r>
                        <a:rPr lang="pt-BR" baseline="0" dirty="0" smtClean="0"/>
                        <a:t>  </a:t>
                      </a:r>
                      <a:r>
                        <a:rPr lang="pt-BR" baseline="0" dirty="0" err="1" smtClean="0"/>
                        <a:t>c/J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kA </a:t>
                      </a:r>
                      <a:r>
                        <a:rPr lang="pt-BR" dirty="0" err="1" smtClean="0"/>
                        <a:t>c/J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FP </a:t>
                      </a:r>
                      <a:r>
                        <a:rPr lang="pt-BR" dirty="0" err="1" smtClean="0"/>
                        <a:t>c/C</a:t>
                      </a:r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FP </a:t>
                      </a:r>
                      <a:r>
                        <a:rPr lang="pt-BR" dirty="0" err="1" smtClean="0"/>
                        <a:t>c/J</a:t>
                      </a:r>
                      <a:endParaRPr lang="pt-BR" dirty="0"/>
                    </a:p>
                  </a:txBody>
                  <a:tcPr marL="99522" marR="9952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B050"/>
                          </a:solidFill>
                        </a:rPr>
                        <a:t>15</a:t>
                      </a:r>
                      <a:endParaRPr lang="pt-BR" b="1" dirty="0">
                        <a:solidFill>
                          <a:srgbClr val="00B050"/>
                        </a:solidFill>
                      </a:endParaRPr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B050"/>
                          </a:solidFill>
                        </a:rPr>
                        <a:t>1150</a:t>
                      </a:r>
                      <a:endParaRPr lang="pt-BR" b="1" dirty="0">
                        <a:solidFill>
                          <a:srgbClr val="00B050"/>
                        </a:solidFill>
                      </a:endParaRPr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B050"/>
                          </a:solidFill>
                        </a:rPr>
                        <a:t>76,9</a:t>
                      </a:r>
                      <a:endParaRPr lang="pt-BR" b="1" dirty="0">
                        <a:solidFill>
                          <a:srgbClr val="00B050"/>
                        </a:solidFill>
                      </a:endParaRPr>
                    </a:p>
                  </a:txBody>
                  <a:tcPr marL="99522" marR="99522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B050"/>
                          </a:solidFill>
                        </a:rPr>
                        <a:t>65,0</a:t>
                      </a:r>
                      <a:endParaRPr lang="pt-BR" b="1" dirty="0">
                        <a:solidFill>
                          <a:srgbClr val="00B050"/>
                        </a:solidFill>
                      </a:endParaRPr>
                    </a:p>
                  </a:txBody>
                  <a:tcPr marL="99522" marR="99522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B050"/>
                          </a:solidFill>
                        </a:rPr>
                        <a:t>76,9</a:t>
                      </a:r>
                      <a:endParaRPr lang="pt-BR" b="1" dirty="0">
                        <a:solidFill>
                          <a:srgbClr val="00B050"/>
                        </a:solidFill>
                      </a:endParaRPr>
                    </a:p>
                  </a:txBody>
                  <a:tcPr marL="99522" marR="9952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B050"/>
                          </a:solidFill>
                        </a:rPr>
                        <a:t>65,0</a:t>
                      </a:r>
                      <a:endParaRPr lang="pt-BR" b="1" dirty="0">
                        <a:solidFill>
                          <a:srgbClr val="00B050"/>
                        </a:solidFill>
                      </a:endParaRPr>
                    </a:p>
                  </a:txBody>
                  <a:tcPr marL="99522" marR="9952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B050"/>
                          </a:solidFill>
                        </a:rPr>
                        <a:t>0,69</a:t>
                      </a:r>
                      <a:endParaRPr lang="pt-BR" b="1" dirty="0">
                        <a:solidFill>
                          <a:srgbClr val="00B050"/>
                        </a:solidFill>
                      </a:endParaRPr>
                    </a:p>
                  </a:txBody>
                  <a:tcPr marL="99522" marR="99522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B050"/>
                          </a:solidFill>
                        </a:rPr>
                        <a:t>0,69</a:t>
                      </a:r>
                      <a:endParaRPr lang="pt-BR" b="1" dirty="0">
                        <a:solidFill>
                          <a:srgbClr val="00B050"/>
                        </a:solidFill>
                      </a:endParaRPr>
                    </a:p>
                  </a:txBody>
                  <a:tcPr marL="99522" marR="9952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1350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76,9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65,0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marL="99522" marR="99522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90,2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55,4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0,69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0,80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7,5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1150</a:t>
                      </a:r>
                      <a:endParaRPr lang="pt-BR" dirty="0"/>
                    </a:p>
                  </a:txBody>
                  <a:tcPr marL="99522" marR="995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61,1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40,9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marL="99522" marR="99522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91,5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27,3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0,77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0,94</a:t>
                      </a:r>
                      <a:endParaRPr lang="pt-BR" dirty="0"/>
                    </a:p>
                  </a:txBody>
                  <a:tcPr marL="99522" marR="9952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95536" y="2852936"/>
            <a:ext cx="842493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Se observa que de acordo com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ao aumentar o diâmetro do eletrodo, o forno, para igual potencia, deveria continuar operando com os mesmos parâmetros elétricos. Pela nossa fórmula e pelo fator K, para manter a posição ideal do eletrodo após o aumento do diâmetro, a tensão eletrodo-soleira deveria ser aumentada e a corrente diminuída.</a:t>
            </a:r>
          </a:p>
          <a:p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  Ao diminuir a potencia, mantendo o diâmetro do eletrodo, de acordo com a nossa fórmula ou com o fator k, a corrente deveria ser diminuída em maior medida que o previsto pela fórmula de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e a tensão deveria ser aumentada, em lugar de diminuída.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Conclusões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561662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 fórmula </a:t>
            </a:r>
            <a:r>
              <a:rPr lang="pt-BR" sz="2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do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fator C</a:t>
            </a:r>
            <a:r>
              <a:rPr lang="pt-BR" sz="2000" b="1" baseline="-25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( I = C</a:t>
            </a:r>
            <a:r>
              <a:rPr lang="pt-BR" sz="20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. P</a:t>
            </a:r>
            <a:r>
              <a:rPr lang="pt-BR" sz="2000" baseline="30000" dirty="0" smtClean="0">
                <a:latin typeface="Arial" pitchFamily="34" charset="0"/>
                <a:cs typeface="Arial" pitchFamily="34" charset="0"/>
              </a:rPr>
              <a:t>2/3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) , de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, na nossa avaliação, não corresponde à realidade.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fator k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[(V/I) . D .</a:t>
            </a:r>
            <a:r>
              <a:rPr lang="pt-BR" sz="2000" dirty="0" smtClean="0">
                <a:latin typeface="GreekC"/>
                <a:cs typeface="GreekC"/>
              </a:rPr>
              <a:t>p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)] de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Andreae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e os gráficos desse fator realizados por Kelly para diferentes materiais e diferentes densidades de potencia representam mais corretamente os pontos de operação ideal dos fornos.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 fórmula que deduzimos e chamamos de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fator J</a:t>
            </a:r>
            <a:r>
              <a:rPr lang="pt-B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(V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D / P</a:t>
            </a:r>
            <a:r>
              <a:rPr lang="pt-BR" sz="2000" baseline="30000" dirty="0" smtClean="0">
                <a:latin typeface="Arial" pitchFamily="34" charset="0"/>
                <a:cs typeface="Arial" pitchFamily="34" charset="0"/>
                <a:sym typeface="UniversalMath1 BT"/>
              </a:rPr>
              <a:t>1/4 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), obtém resultados similares aos encontrados por Kelly para o fator k com a vantagem de ser de mais simples entendimento e aplicação.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Pode-se</a:t>
            </a:r>
            <a:r>
              <a:rPr lang="pt-BR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concluir que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a operação com eletrodos de maior diâmetro 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permite obter a posição ideal com maiores valores de tensão e menores valores de corrente, e, portanto, com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maior fator de potencia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, com as seguintes vantagens:</a:t>
            </a:r>
          </a:p>
          <a:p>
            <a:pPr marL="514350" indent="-514350"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   4.1.  Maior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rendimento elétrico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.</a:t>
            </a:r>
          </a:p>
          <a:p>
            <a:pPr marL="514350" indent="-514350"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   4.2.  Menor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consumo de eletrodos</a:t>
            </a:r>
            <a:r>
              <a:rPr lang="pt-BR" sz="2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.</a:t>
            </a:r>
          </a:p>
          <a:p>
            <a:pPr marL="514350" indent="-514350"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   4.3.  Menores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desvios da posição ideal</a:t>
            </a:r>
            <a:r>
              <a:rPr lang="pt-BR" sz="2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do eletrodo.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</a:t>
            </a:r>
            <a:endParaRPr lang="pt-BR" sz="40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25352"/>
            <a:ext cx="8399784" cy="58326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400" u="sng" dirty="0" smtClean="0">
                <a:latin typeface="Arial" pitchFamily="34" charset="0"/>
                <a:cs typeface="Arial" pitchFamily="34" charset="0"/>
              </a:rPr>
              <a:t>Entre 1923 e 1975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Andreae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Morkramer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Kelly, Persson e muitos outros que estudaram o funcionamento dos fornos a arco submerso concluíram que os valores de tensão e corrente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mais adequados para operação desses fornos dependiam fortemente do diâmetro dos eletrodos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Mas, </a:t>
            </a:r>
            <a:r>
              <a:rPr lang="pt-BR" sz="2400" u="sng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o autor do </a:t>
            </a:r>
            <a:r>
              <a:rPr lang="pt-BR" sz="2400" u="sng" dirty="0" smtClean="0">
                <a:latin typeface="Arial" pitchFamily="34" charset="0"/>
                <a:cs typeface="Arial" pitchFamily="34" charset="0"/>
              </a:rPr>
              <a:t>fator</a:t>
            </a:r>
            <a:r>
              <a:rPr lang="pt-BR" sz="2400" u="sng" baseline="-25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sz="2400" u="sng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pt-BR" sz="2400" u="sng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sz="2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em </a:t>
            </a:r>
            <a:r>
              <a:rPr lang="pt-BR" sz="2400" u="sng" dirty="0" smtClean="0">
                <a:latin typeface="Arial" pitchFamily="34" charset="0"/>
                <a:cs typeface="Arial" pitchFamily="34" charset="0"/>
              </a:rPr>
              <a:t>1975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apresentou um trabalho técnico no qual manifestou não ter encontrado relação entre corrente e tensão ideais e o diâmetro dos eletrodos. </a:t>
            </a:r>
          </a:p>
          <a:p>
            <a:pPr>
              <a:buNone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Os principais objetivos desta apresentação são: mostrar que 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o fator C</a:t>
            </a:r>
            <a:r>
              <a:rPr lang="pt-BR" sz="2400" b="1" baseline="-25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pt-BR" sz="24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Westly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não reflete a realidade, resgatar o conceito do fator k de </a:t>
            </a:r>
            <a:r>
              <a:rPr lang="pt-BR" sz="24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Andreae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e aportar uma fórmula de mais simples aplicação para encontrar os valores de tensão e corrente ideais.  </a:t>
            </a:r>
            <a:endParaRPr lang="pt-BR" sz="2400" b="1" dirty="0">
              <a:solidFill>
                <a:srgbClr val="CC006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0" name="Retângulo 29"/>
          <p:cNvSpPr/>
          <p:nvPr/>
        </p:nvSpPr>
        <p:spPr>
          <a:xfrm>
            <a:off x="4427984" y="2132856"/>
            <a:ext cx="720080" cy="165618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Forma livre 30"/>
          <p:cNvSpPr/>
          <p:nvPr/>
        </p:nvSpPr>
        <p:spPr>
          <a:xfrm>
            <a:off x="3573551" y="3434023"/>
            <a:ext cx="833102" cy="544205"/>
          </a:xfrm>
          <a:custGeom>
            <a:avLst/>
            <a:gdLst>
              <a:gd name="connsiteX0" fmla="*/ 799666 w 833102"/>
              <a:gd name="connsiteY0" fmla="*/ 183820 h 544205"/>
              <a:gd name="connsiteX1" fmla="*/ 786414 w 833102"/>
              <a:gd name="connsiteY1" fmla="*/ 144064 h 544205"/>
              <a:gd name="connsiteX2" fmla="*/ 693649 w 833102"/>
              <a:gd name="connsiteY2" fmla="*/ 104307 h 544205"/>
              <a:gd name="connsiteX3" fmla="*/ 653892 w 833102"/>
              <a:gd name="connsiteY3" fmla="*/ 77803 h 544205"/>
              <a:gd name="connsiteX4" fmla="*/ 574379 w 833102"/>
              <a:gd name="connsiteY4" fmla="*/ 117560 h 544205"/>
              <a:gd name="connsiteX5" fmla="*/ 547875 w 833102"/>
              <a:gd name="connsiteY5" fmla="*/ 170568 h 544205"/>
              <a:gd name="connsiteX6" fmla="*/ 561127 w 833102"/>
              <a:gd name="connsiteY6" fmla="*/ 250081 h 544205"/>
              <a:gd name="connsiteX7" fmla="*/ 574379 w 833102"/>
              <a:gd name="connsiteY7" fmla="*/ 289838 h 544205"/>
              <a:gd name="connsiteX8" fmla="*/ 653892 w 833102"/>
              <a:gd name="connsiteY8" fmla="*/ 276586 h 544205"/>
              <a:gd name="connsiteX9" fmla="*/ 733406 w 833102"/>
              <a:gd name="connsiteY9" fmla="*/ 250081 h 544205"/>
              <a:gd name="connsiteX10" fmla="*/ 720153 w 833102"/>
              <a:gd name="connsiteY10" fmla="*/ 210325 h 544205"/>
              <a:gd name="connsiteX11" fmla="*/ 680397 w 833102"/>
              <a:gd name="connsiteY11" fmla="*/ 197073 h 544205"/>
              <a:gd name="connsiteX12" fmla="*/ 481614 w 833102"/>
              <a:gd name="connsiteY12" fmla="*/ 210325 h 544205"/>
              <a:gd name="connsiteX13" fmla="*/ 388849 w 833102"/>
              <a:gd name="connsiteY13" fmla="*/ 197073 h 544205"/>
              <a:gd name="connsiteX14" fmla="*/ 415353 w 833102"/>
              <a:gd name="connsiteY14" fmla="*/ 170568 h 544205"/>
              <a:gd name="connsiteX15" fmla="*/ 494866 w 833102"/>
              <a:gd name="connsiteY15" fmla="*/ 144064 h 544205"/>
              <a:gd name="connsiteX16" fmla="*/ 547875 w 833102"/>
              <a:gd name="connsiteY16" fmla="*/ 157316 h 544205"/>
              <a:gd name="connsiteX17" fmla="*/ 561127 w 833102"/>
              <a:gd name="connsiteY17" fmla="*/ 197073 h 544205"/>
              <a:gd name="connsiteX18" fmla="*/ 547875 w 833102"/>
              <a:gd name="connsiteY18" fmla="*/ 329594 h 544205"/>
              <a:gd name="connsiteX19" fmla="*/ 468362 w 833102"/>
              <a:gd name="connsiteY19" fmla="*/ 356099 h 544205"/>
              <a:gd name="connsiteX20" fmla="*/ 428606 w 833102"/>
              <a:gd name="connsiteY20" fmla="*/ 382603 h 544205"/>
              <a:gd name="connsiteX21" fmla="*/ 322588 w 833102"/>
              <a:gd name="connsiteY21" fmla="*/ 356099 h 544205"/>
              <a:gd name="connsiteX22" fmla="*/ 415353 w 833102"/>
              <a:gd name="connsiteY22" fmla="*/ 289838 h 544205"/>
              <a:gd name="connsiteX23" fmla="*/ 547875 w 833102"/>
              <a:gd name="connsiteY23" fmla="*/ 329594 h 544205"/>
              <a:gd name="connsiteX24" fmla="*/ 561127 w 833102"/>
              <a:gd name="connsiteY24" fmla="*/ 369351 h 544205"/>
              <a:gd name="connsiteX25" fmla="*/ 627388 w 833102"/>
              <a:gd name="connsiteY25" fmla="*/ 409107 h 544205"/>
              <a:gd name="connsiteX26" fmla="*/ 733406 w 833102"/>
              <a:gd name="connsiteY26" fmla="*/ 395855 h 544205"/>
              <a:gd name="connsiteX27" fmla="*/ 720153 w 833102"/>
              <a:gd name="connsiteY27" fmla="*/ 303090 h 544205"/>
              <a:gd name="connsiteX28" fmla="*/ 667145 w 833102"/>
              <a:gd name="connsiteY28" fmla="*/ 316342 h 544205"/>
              <a:gd name="connsiteX29" fmla="*/ 759910 w 833102"/>
              <a:gd name="connsiteY29" fmla="*/ 382603 h 544205"/>
              <a:gd name="connsiteX30" fmla="*/ 799666 w 833102"/>
              <a:gd name="connsiteY30" fmla="*/ 395855 h 544205"/>
              <a:gd name="connsiteX31" fmla="*/ 826171 w 833102"/>
              <a:gd name="connsiteY31" fmla="*/ 422360 h 544205"/>
              <a:gd name="connsiteX32" fmla="*/ 773162 w 833102"/>
              <a:gd name="connsiteY32" fmla="*/ 435612 h 544205"/>
              <a:gd name="connsiteX33" fmla="*/ 733406 w 833102"/>
              <a:gd name="connsiteY33" fmla="*/ 448864 h 544205"/>
              <a:gd name="connsiteX34" fmla="*/ 680397 w 833102"/>
              <a:gd name="connsiteY34" fmla="*/ 462116 h 544205"/>
              <a:gd name="connsiteX35" fmla="*/ 640640 w 833102"/>
              <a:gd name="connsiteY35" fmla="*/ 475368 h 544205"/>
              <a:gd name="connsiteX36" fmla="*/ 547875 w 833102"/>
              <a:gd name="connsiteY36" fmla="*/ 488620 h 544205"/>
              <a:gd name="connsiteX37" fmla="*/ 428606 w 833102"/>
              <a:gd name="connsiteY37" fmla="*/ 488620 h 544205"/>
              <a:gd name="connsiteX38" fmla="*/ 415353 w 833102"/>
              <a:gd name="connsiteY38" fmla="*/ 448864 h 544205"/>
              <a:gd name="connsiteX39" fmla="*/ 428606 w 833102"/>
              <a:gd name="connsiteY39" fmla="*/ 409107 h 544205"/>
              <a:gd name="connsiteX40" fmla="*/ 468362 w 833102"/>
              <a:gd name="connsiteY40" fmla="*/ 329594 h 544205"/>
              <a:gd name="connsiteX41" fmla="*/ 468362 w 833102"/>
              <a:gd name="connsiteY41" fmla="*/ 197073 h 544205"/>
              <a:gd name="connsiteX42" fmla="*/ 428606 w 833102"/>
              <a:gd name="connsiteY42" fmla="*/ 170568 h 544205"/>
              <a:gd name="connsiteX43" fmla="*/ 335840 w 833102"/>
              <a:gd name="connsiteY43" fmla="*/ 183820 h 544205"/>
              <a:gd name="connsiteX44" fmla="*/ 269579 w 833102"/>
              <a:gd name="connsiteY44" fmla="*/ 236829 h 544205"/>
              <a:gd name="connsiteX45" fmla="*/ 282832 w 833102"/>
              <a:gd name="connsiteY45" fmla="*/ 276586 h 544205"/>
              <a:gd name="connsiteX46" fmla="*/ 362345 w 833102"/>
              <a:gd name="connsiteY46" fmla="*/ 316342 h 544205"/>
              <a:gd name="connsiteX47" fmla="*/ 388849 w 833102"/>
              <a:gd name="connsiteY47" fmla="*/ 342847 h 544205"/>
              <a:gd name="connsiteX48" fmla="*/ 428606 w 833102"/>
              <a:gd name="connsiteY48" fmla="*/ 369351 h 544205"/>
              <a:gd name="connsiteX49" fmla="*/ 375597 w 833102"/>
              <a:gd name="connsiteY49" fmla="*/ 462116 h 544205"/>
              <a:gd name="connsiteX50" fmla="*/ 335840 w 833102"/>
              <a:gd name="connsiteY50" fmla="*/ 475368 h 544205"/>
              <a:gd name="connsiteX51" fmla="*/ 269579 w 833102"/>
              <a:gd name="connsiteY51" fmla="*/ 435612 h 544205"/>
              <a:gd name="connsiteX52" fmla="*/ 243075 w 833102"/>
              <a:gd name="connsiteY52" fmla="*/ 356099 h 544205"/>
              <a:gd name="connsiteX53" fmla="*/ 256327 w 833102"/>
              <a:gd name="connsiteY53" fmla="*/ 250081 h 544205"/>
              <a:gd name="connsiteX54" fmla="*/ 269579 w 833102"/>
              <a:gd name="connsiteY54" fmla="*/ 210325 h 544205"/>
              <a:gd name="connsiteX55" fmla="*/ 441858 w 833102"/>
              <a:gd name="connsiteY55" fmla="*/ 197073 h 544205"/>
              <a:gd name="connsiteX56" fmla="*/ 508119 w 833102"/>
              <a:gd name="connsiteY56" fmla="*/ 157316 h 544205"/>
              <a:gd name="connsiteX57" fmla="*/ 561127 w 833102"/>
              <a:gd name="connsiteY57" fmla="*/ 104307 h 544205"/>
              <a:gd name="connsiteX58" fmla="*/ 614136 w 833102"/>
              <a:gd name="connsiteY58" fmla="*/ 64551 h 544205"/>
              <a:gd name="connsiteX59" fmla="*/ 653892 w 833102"/>
              <a:gd name="connsiteY59" fmla="*/ 64551 h 544205"/>
              <a:gd name="connsiteX60" fmla="*/ 680397 w 833102"/>
              <a:gd name="connsiteY60" fmla="*/ 91055 h 544205"/>
              <a:gd name="connsiteX61" fmla="*/ 733406 w 833102"/>
              <a:gd name="connsiteY61" fmla="*/ 170568 h 544205"/>
              <a:gd name="connsiteX62" fmla="*/ 746658 w 833102"/>
              <a:gd name="connsiteY62" fmla="*/ 210325 h 544205"/>
              <a:gd name="connsiteX63" fmla="*/ 733406 w 833102"/>
              <a:gd name="connsiteY63" fmla="*/ 329594 h 544205"/>
              <a:gd name="connsiteX64" fmla="*/ 561127 w 833102"/>
              <a:gd name="connsiteY64" fmla="*/ 303090 h 544205"/>
              <a:gd name="connsiteX65" fmla="*/ 508119 w 833102"/>
              <a:gd name="connsiteY65" fmla="*/ 289838 h 544205"/>
              <a:gd name="connsiteX66" fmla="*/ 362345 w 833102"/>
              <a:gd name="connsiteY66" fmla="*/ 316342 h 544205"/>
              <a:gd name="connsiteX67" fmla="*/ 322588 w 833102"/>
              <a:gd name="connsiteY67" fmla="*/ 329594 h 544205"/>
              <a:gd name="connsiteX68" fmla="*/ 282832 w 833102"/>
              <a:gd name="connsiteY68" fmla="*/ 422360 h 544205"/>
              <a:gd name="connsiteX69" fmla="*/ 243075 w 833102"/>
              <a:gd name="connsiteY69" fmla="*/ 448864 h 544205"/>
              <a:gd name="connsiteX70" fmla="*/ 269579 w 833102"/>
              <a:gd name="connsiteY70" fmla="*/ 501873 h 544205"/>
              <a:gd name="connsiteX71" fmla="*/ 309336 w 833102"/>
              <a:gd name="connsiteY71" fmla="*/ 515125 h 544205"/>
              <a:gd name="connsiteX72" fmla="*/ 349092 w 833102"/>
              <a:gd name="connsiteY72" fmla="*/ 541629 h 544205"/>
              <a:gd name="connsiteX73" fmla="*/ 388849 w 833102"/>
              <a:gd name="connsiteY73" fmla="*/ 528377 h 544205"/>
              <a:gd name="connsiteX74" fmla="*/ 309336 w 833102"/>
              <a:gd name="connsiteY74" fmla="*/ 475368 h 544205"/>
              <a:gd name="connsiteX75" fmla="*/ 269579 w 833102"/>
              <a:gd name="connsiteY75" fmla="*/ 448864 h 544205"/>
              <a:gd name="connsiteX76" fmla="*/ 176814 w 833102"/>
              <a:gd name="connsiteY76" fmla="*/ 342847 h 544205"/>
              <a:gd name="connsiteX77" fmla="*/ 150310 w 833102"/>
              <a:gd name="connsiteY77" fmla="*/ 316342 h 544205"/>
              <a:gd name="connsiteX78" fmla="*/ 203319 w 833102"/>
              <a:gd name="connsiteY78" fmla="*/ 250081 h 544205"/>
              <a:gd name="connsiteX79" fmla="*/ 256327 w 833102"/>
              <a:gd name="connsiteY79" fmla="*/ 263334 h 544205"/>
              <a:gd name="connsiteX80" fmla="*/ 31040 w 833102"/>
              <a:gd name="connsiteY80" fmla="*/ 276586 h 544205"/>
              <a:gd name="connsiteX81" fmla="*/ 44292 w 833102"/>
              <a:gd name="connsiteY81" fmla="*/ 382603 h 544205"/>
              <a:gd name="connsiteX82" fmla="*/ 70797 w 833102"/>
              <a:gd name="connsiteY82" fmla="*/ 422360 h 544205"/>
              <a:gd name="connsiteX83" fmla="*/ 190066 w 833102"/>
              <a:gd name="connsiteY83" fmla="*/ 435612 h 544205"/>
              <a:gd name="connsiteX84" fmla="*/ 243075 w 833102"/>
              <a:gd name="connsiteY84" fmla="*/ 422360 h 544205"/>
              <a:gd name="connsiteX85" fmla="*/ 216571 w 833102"/>
              <a:gd name="connsiteY85" fmla="*/ 395855 h 544205"/>
              <a:gd name="connsiteX86" fmla="*/ 137058 w 833102"/>
              <a:gd name="connsiteY86" fmla="*/ 369351 h 544205"/>
              <a:gd name="connsiteX87" fmla="*/ 110553 w 833102"/>
              <a:gd name="connsiteY87" fmla="*/ 342847 h 544205"/>
              <a:gd name="connsiteX88" fmla="*/ 110553 w 833102"/>
              <a:gd name="connsiteY88" fmla="*/ 263334 h 544205"/>
              <a:gd name="connsiteX89" fmla="*/ 137058 w 833102"/>
              <a:gd name="connsiteY89" fmla="*/ 236829 h 544205"/>
              <a:gd name="connsiteX90" fmla="*/ 229823 w 833102"/>
              <a:gd name="connsiteY90" fmla="*/ 250081 h 544205"/>
              <a:gd name="connsiteX91" fmla="*/ 282832 w 833102"/>
              <a:gd name="connsiteY91" fmla="*/ 263334 h 544205"/>
              <a:gd name="connsiteX92" fmla="*/ 296084 w 833102"/>
              <a:gd name="connsiteY92" fmla="*/ 303090 h 544205"/>
              <a:gd name="connsiteX93" fmla="*/ 243075 w 833102"/>
              <a:gd name="connsiteY93" fmla="*/ 435612 h 544205"/>
              <a:gd name="connsiteX94" fmla="*/ 216571 w 833102"/>
              <a:gd name="connsiteY94" fmla="*/ 475368 h 544205"/>
              <a:gd name="connsiteX95" fmla="*/ 163562 w 833102"/>
              <a:gd name="connsiteY95" fmla="*/ 488620 h 544205"/>
              <a:gd name="connsiteX96" fmla="*/ 176814 w 833102"/>
              <a:gd name="connsiteY96" fmla="*/ 541629 h 544205"/>
              <a:gd name="connsiteX97" fmla="*/ 229823 w 833102"/>
              <a:gd name="connsiteY97" fmla="*/ 528377 h 544205"/>
              <a:gd name="connsiteX98" fmla="*/ 441858 w 833102"/>
              <a:gd name="connsiteY98" fmla="*/ 515125 h 54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833102" h="544205">
                <a:moveTo>
                  <a:pt x="799666" y="183820"/>
                </a:moveTo>
                <a:cubicBezTo>
                  <a:pt x="795249" y="170568"/>
                  <a:pt x="795140" y="154972"/>
                  <a:pt x="786414" y="144064"/>
                </a:cubicBezTo>
                <a:cubicBezTo>
                  <a:pt x="763535" y="115465"/>
                  <a:pt x="725479" y="112265"/>
                  <a:pt x="693649" y="104307"/>
                </a:cubicBezTo>
                <a:cubicBezTo>
                  <a:pt x="680397" y="95472"/>
                  <a:pt x="669659" y="80055"/>
                  <a:pt x="653892" y="77803"/>
                </a:cubicBezTo>
                <a:cubicBezTo>
                  <a:pt x="621809" y="73220"/>
                  <a:pt x="591092" y="92491"/>
                  <a:pt x="574379" y="117560"/>
                </a:cubicBezTo>
                <a:cubicBezTo>
                  <a:pt x="563421" y="133997"/>
                  <a:pt x="556710" y="152899"/>
                  <a:pt x="547875" y="170568"/>
                </a:cubicBezTo>
                <a:cubicBezTo>
                  <a:pt x="552292" y="197072"/>
                  <a:pt x="555298" y="223851"/>
                  <a:pt x="561127" y="250081"/>
                </a:cubicBezTo>
                <a:cubicBezTo>
                  <a:pt x="564157" y="263718"/>
                  <a:pt x="560947" y="286000"/>
                  <a:pt x="574379" y="289838"/>
                </a:cubicBezTo>
                <a:cubicBezTo>
                  <a:pt x="600215" y="297220"/>
                  <a:pt x="627824" y="283103"/>
                  <a:pt x="653892" y="276586"/>
                </a:cubicBezTo>
                <a:cubicBezTo>
                  <a:pt x="680996" y="269810"/>
                  <a:pt x="733406" y="250081"/>
                  <a:pt x="733406" y="250081"/>
                </a:cubicBezTo>
                <a:cubicBezTo>
                  <a:pt x="728988" y="236829"/>
                  <a:pt x="730031" y="220202"/>
                  <a:pt x="720153" y="210325"/>
                </a:cubicBezTo>
                <a:cubicBezTo>
                  <a:pt x="710275" y="200448"/>
                  <a:pt x="694366" y="197073"/>
                  <a:pt x="680397" y="197073"/>
                </a:cubicBezTo>
                <a:cubicBezTo>
                  <a:pt x="613989" y="197073"/>
                  <a:pt x="547875" y="205908"/>
                  <a:pt x="481614" y="210325"/>
                </a:cubicBezTo>
                <a:cubicBezTo>
                  <a:pt x="450692" y="205908"/>
                  <a:pt x="415633" y="213144"/>
                  <a:pt x="388849" y="197073"/>
                </a:cubicBezTo>
                <a:cubicBezTo>
                  <a:pt x="378135" y="190645"/>
                  <a:pt x="404178" y="176156"/>
                  <a:pt x="415353" y="170568"/>
                </a:cubicBezTo>
                <a:cubicBezTo>
                  <a:pt x="440341" y="158074"/>
                  <a:pt x="494866" y="144064"/>
                  <a:pt x="494866" y="144064"/>
                </a:cubicBezTo>
                <a:cubicBezTo>
                  <a:pt x="512536" y="148481"/>
                  <a:pt x="533653" y="145938"/>
                  <a:pt x="547875" y="157316"/>
                </a:cubicBezTo>
                <a:cubicBezTo>
                  <a:pt x="558783" y="166042"/>
                  <a:pt x="561127" y="183104"/>
                  <a:pt x="561127" y="197073"/>
                </a:cubicBezTo>
                <a:cubicBezTo>
                  <a:pt x="561127" y="241467"/>
                  <a:pt x="570244" y="291247"/>
                  <a:pt x="547875" y="329594"/>
                </a:cubicBezTo>
                <a:cubicBezTo>
                  <a:pt x="533798" y="353726"/>
                  <a:pt x="468362" y="356099"/>
                  <a:pt x="468362" y="356099"/>
                </a:cubicBezTo>
                <a:cubicBezTo>
                  <a:pt x="455110" y="364934"/>
                  <a:pt x="444533" y="382603"/>
                  <a:pt x="428606" y="382603"/>
                </a:cubicBezTo>
                <a:cubicBezTo>
                  <a:pt x="392179" y="382603"/>
                  <a:pt x="322588" y="356099"/>
                  <a:pt x="322588" y="356099"/>
                </a:cubicBezTo>
                <a:cubicBezTo>
                  <a:pt x="385474" y="293213"/>
                  <a:pt x="351891" y="310992"/>
                  <a:pt x="415353" y="289838"/>
                </a:cubicBezTo>
                <a:cubicBezTo>
                  <a:pt x="448463" y="296460"/>
                  <a:pt x="520347" y="306654"/>
                  <a:pt x="547875" y="329594"/>
                </a:cubicBezTo>
                <a:cubicBezTo>
                  <a:pt x="558606" y="338537"/>
                  <a:pt x="553940" y="357373"/>
                  <a:pt x="561127" y="369351"/>
                </a:cubicBezTo>
                <a:cubicBezTo>
                  <a:pt x="579318" y="399668"/>
                  <a:pt x="596118" y="398684"/>
                  <a:pt x="627388" y="409107"/>
                </a:cubicBezTo>
                <a:cubicBezTo>
                  <a:pt x="662727" y="404690"/>
                  <a:pt x="709954" y="422658"/>
                  <a:pt x="733406" y="395855"/>
                </a:cubicBezTo>
                <a:cubicBezTo>
                  <a:pt x="753975" y="372348"/>
                  <a:pt x="740150" y="327086"/>
                  <a:pt x="720153" y="303090"/>
                </a:cubicBezTo>
                <a:cubicBezTo>
                  <a:pt x="708493" y="289098"/>
                  <a:pt x="684814" y="311925"/>
                  <a:pt x="667145" y="316342"/>
                </a:cubicBezTo>
                <a:cubicBezTo>
                  <a:pt x="689232" y="382603"/>
                  <a:pt x="667145" y="351681"/>
                  <a:pt x="759910" y="382603"/>
                </a:cubicBezTo>
                <a:lnTo>
                  <a:pt x="799666" y="395855"/>
                </a:lnTo>
                <a:cubicBezTo>
                  <a:pt x="808501" y="404690"/>
                  <a:pt x="833102" y="411964"/>
                  <a:pt x="826171" y="422360"/>
                </a:cubicBezTo>
                <a:cubicBezTo>
                  <a:pt x="816068" y="437515"/>
                  <a:pt x="790675" y="430608"/>
                  <a:pt x="773162" y="435612"/>
                </a:cubicBezTo>
                <a:cubicBezTo>
                  <a:pt x="759731" y="439449"/>
                  <a:pt x="746837" y="445027"/>
                  <a:pt x="733406" y="448864"/>
                </a:cubicBezTo>
                <a:cubicBezTo>
                  <a:pt x="715893" y="453868"/>
                  <a:pt x="697910" y="457112"/>
                  <a:pt x="680397" y="462116"/>
                </a:cubicBezTo>
                <a:cubicBezTo>
                  <a:pt x="666965" y="465954"/>
                  <a:pt x="654338" y="472628"/>
                  <a:pt x="640640" y="475368"/>
                </a:cubicBezTo>
                <a:cubicBezTo>
                  <a:pt x="610011" y="481494"/>
                  <a:pt x="578797" y="484203"/>
                  <a:pt x="547875" y="488620"/>
                </a:cubicBezTo>
                <a:cubicBezTo>
                  <a:pt x="453252" y="520162"/>
                  <a:pt x="491608" y="530623"/>
                  <a:pt x="428606" y="488620"/>
                </a:cubicBezTo>
                <a:cubicBezTo>
                  <a:pt x="424188" y="475368"/>
                  <a:pt x="415353" y="462833"/>
                  <a:pt x="415353" y="448864"/>
                </a:cubicBezTo>
                <a:cubicBezTo>
                  <a:pt x="415353" y="434895"/>
                  <a:pt x="424768" y="422539"/>
                  <a:pt x="428606" y="409107"/>
                </a:cubicBezTo>
                <a:cubicBezTo>
                  <a:pt x="448146" y="340720"/>
                  <a:pt x="426745" y="371212"/>
                  <a:pt x="468362" y="329594"/>
                </a:cubicBezTo>
                <a:cubicBezTo>
                  <a:pt x="485330" y="278689"/>
                  <a:pt x="497367" y="262335"/>
                  <a:pt x="468362" y="197073"/>
                </a:cubicBezTo>
                <a:cubicBezTo>
                  <a:pt x="461893" y="182519"/>
                  <a:pt x="441858" y="179403"/>
                  <a:pt x="428606" y="170568"/>
                </a:cubicBezTo>
                <a:cubicBezTo>
                  <a:pt x="397684" y="174985"/>
                  <a:pt x="365759" y="174844"/>
                  <a:pt x="335840" y="183820"/>
                </a:cubicBezTo>
                <a:cubicBezTo>
                  <a:pt x="311961" y="190984"/>
                  <a:pt x="286736" y="219673"/>
                  <a:pt x="269579" y="236829"/>
                </a:cubicBezTo>
                <a:cubicBezTo>
                  <a:pt x="273997" y="250081"/>
                  <a:pt x="274105" y="265678"/>
                  <a:pt x="282832" y="276586"/>
                </a:cubicBezTo>
                <a:cubicBezTo>
                  <a:pt x="301516" y="299941"/>
                  <a:pt x="336155" y="307612"/>
                  <a:pt x="362345" y="316342"/>
                </a:cubicBezTo>
                <a:cubicBezTo>
                  <a:pt x="371180" y="325177"/>
                  <a:pt x="379093" y="335042"/>
                  <a:pt x="388849" y="342847"/>
                </a:cubicBezTo>
                <a:cubicBezTo>
                  <a:pt x="401286" y="352797"/>
                  <a:pt x="425988" y="353641"/>
                  <a:pt x="428606" y="369351"/>
                </a:cubicBezTo>
                <a:cubicBezTo>
                  <a:pt x="429757" y="376255"/>
                  <a:pt x="385021" y="454577"/>
                  <a:pt x="375597" y="462116"/>
                </a:cubicBezTo>
                <a:cubicBezTo>
                  <a:pt x="364689" y="470842"/>
                  <a:pt x="349092" y="470951"/>
                  <a:pt x="335840" y="475368"/>
                </a:cubicBezTo>
                <a:cubicBezTo>
                  <a:pt x="308637" y="466300"/>
                  <a:pt x="284131" y="464717"/>
                  <a:pt x="269579" y="435612"/>
                </a:cubicBezTo>
                <a:cubicBezTo>
                  <a:pt x="257085" y="410624"/>
                  <a:pt x="243075" y="356099"/>
                  <a:pt x="243075" y="356099"/>
                </a:cubicBezTo>
                <a:cubicBezTo>
                  <a:pt x="247492" y="320760"/>
                  <a:pt x="249956" y="285121"/>
                  <a:pt x="256327" y="250081"/>
                </a:cubicBezTo>
                <a:cubicBezTo>
                  <a:pt x="258826" y="236337"/>
                  <a:pt x="256148" y="214162"/>
                  <a:pt x="269579" y="210325"/>
                </a:cubicBezTo>
                <a:cubicBezTo>
                  <a:pt x="324959" y="194502"/>
                  <a:pt x="384432" y="201490"/>
                  <a:pt x="441858" y="197073"/>
                </a:cubicBezTo>
                <a:cubicBezTo>
                  <a:pt x="539782" y="99145"/>
                  <a:pt x="387701" y="243329"/>
                  <a:pt x="508119" y="157316"/>
                </a:cubicBezTo>
                <a:cubicBezTo>
                  <a:pt x="528453" y="142792"/>
                  <a:pt x="542321" y="120762"/>
                  <a:pt x="561127" y="104307"/>
                </a:cubicBezTo>
                <a:cubicBezTo>
                  <a:pt x="577749" y="89763"/>
                  <a:pt x="596466" y="77803"/>
                  <a:pt x="614136" y="64551"/>
                </a:cubicBezTo>
                <a:cubicBezTo>
                  <a:pt x="657169" y="0"/>
                  <a:pt x="627903" y="21236"/>
                  <a:pt x="653892" y="64551"/>
                </a:cubicBezTo>
                <a:cubicBezTo>
                  <a:pt x="660320" y="75265"/>
                  <a:pt x="671562" y="82220"/>
                  <a:pt x="680397" y="91055"/>
                </a:cubicBezTo>
                <a:cubicBezTo>
                  <a:pt x="711907" y="185588"/>
                  <a:pt x="667227" y="71300"/>
                  <a:pt x="733406" y="170568"/>
                </a:cubicBezTo>
                <a:cubicBezTo>
                  <a:pt x="741155" y="182191"/>
                  <a:pt x="742241" y="197073"/>
                  <a:pt x="746658" y="210325"/>
                </a:cubicBezTo>
                <a:cubicBezTo>
                  <a:pt x="742241" y="250081"/>
                  <a:pt x="765756" y="306067"/>
                  <a:pt x="733406" y="329594"/>
                </a:cubicBezTo>
                <a:cubicBezTo>
                  <a:pt x="694332" y="358011"/>
                  <a:pt x="609222" y="316831"/>
                  <a:pt x="561127" y="303090"/>
                </a:cubicBezTo>
                <a:cubicBezTo>
                  <a:pt x="543615" y="298087"/>
                  <a:pt x="525788" y="294255"/>
                  <a:pt x="508119" y="289838"/>
                </a:cubicBezTo>
                <a:cubicBezTo>
                  <a:pt x="472673" y="295746"/>
                  <a:pt x="399389" y="307081"/>
                  <a:pt x="362345" y="316342"/>
                </a:cubicBezTo>
                <a:cubicBezTo>
                  <a:pt x="348793" y="319730"/>
                  <a:pt x="335840" y="325177"/>
                  <a:pt x="322588" y="329594"/>
                </a:cubicBezTo>
                <a:cubicBezTo>
                  <a:pt x="313382" y="357213"/>
                  <a:pt x="301027" y="400526"/>
                  <a:pt x="282832" y="422360"/>
                </a:cubicBezTo>
                <a:cubicBezTo>
                  <a:pt x="272636" y="434596"/>
                  <a:pt x="256327" y="440029"/>
                  <a:pt x="243075" y="448864"/>
                </a:cubicBezTo>
                <a:cubicBezTo>
                  <a:pt x="251910" y="466534"/>
                  <a:pt x="255610" y="487904"/>
                  <a:pt x="269579" y="501873"/>
                </a:cubicBezTo>
                <a:cubicBezTo>
                  <a:pt x="279457" y="511751"/>
                  <a:pt x="296842" y="508878"/>
                  <a:pt x="309336" y="515125"/>
                </a:cubicBezTo>
                <a:cubicBezTo>
                  <a:pt x="323582" y="522248"/>
                  <a:pt x="335840" y="532794"/>
                  <a:pt x="349092" y="541629"/>
                </a:cubicBezTo>
                <a:cubicBezTo>
                  <a:pt x="362344" y="537212"/>
                  <a:pt x="396036" y="540355"/>
                  <a:pt x="388849" y="528377"/>
                </a:cubicBezTo>
                <a:cubicBezTo>
                  <a:pt x="372460" y="501062"/>
                  <a:pt x="335840" y="493038"/>
                  <a:pt x="309336" y="475368"/>
                </a:cubicBezTo>
                <a:lnTo>
                  <a:pt x="269579" y="448864"/>
                </a:lnTo>
                <a:cubicBezTo>
                  <a:pt x="225748" y="383116"/>
                  <a:pt x="254340" y="420373"/>
                  <a:pt x="176814" y="342847"/>
                </a:cubicBezTo>
                <a:lnTo>
                  <a:pt x="150310" y="316342"/>
                </a:lnTo>
                <a:cubicBezTo>
                  <a:pt x="153656" y="311323"/>
                  <a:pt x="189156" y="252441"/>
                  <a:pt x="203319" y="250081"/>
                </a:cubicBezTo>
                <a:cubicBezTo>
                  <a:pt x="221284" y="247087"/>
                  <a:pt x="238658" y="258916"/>
                  <a:pt x="256327" y="263334"/>
                </a:cubicBezTo>
                <a:cubicBezTo>
                  <a:pt x="181231" y="267751"/>
                  <a:pt x="96605" y="239706"/>
                  <a:pt x="31040" y="276586"/>
                </a:cubicBezTo>
                <a:cubicBezTo>
                  <a:pt x="0" y="294046"/>
                  <a:pt x="34921" y="348244"/>
                  <a:pt x="44292" y="382603"/>
                </a:cubicBezTo>
                <a:cubicBezTo>
                  <a:pt x="48483" y="397969"/>
                  <a:pt x="55829" y="416917"/>
                  <a:pt x="70797" y="422360"/>
                </a:cubicBezTo>
                <a:cubicBezTo>
                  <a:pt x="108390" y="436030"/>
                  <a:pt x="150310" y="431195"/>
                  <a:pt x="190066" y="435612"/>
                </a:cubicBezTo>
                <a:cubicBezTo>
                  <a:pt x="207736" y="431195"/>
                  <a:pt x="232972" y="437514"/>
                  <a:pt x="243075" y="422360"/>
                </a:cubicBezTo>
                <a:cubicBezTo>
                  <a:pt x="250006" y="411964"/>
                  <a:pt x="227746" y="401443"/>
                  <a:pt x="216571" y="395855"/>
                </a:cubicBezTo>
                <a:cubicBezTo>
                  <a:pt x="191583" y="383361"/>
                  <a:pt x="137058" y="369351"/>
                  <a:pt x="137058" y="369351"/>
                </a:cubicBezTo>
                <a:cubicBezTo>
                  <a:pt x="128223" y="360516"/>
                  <a:pt x="116981" y="353561"/>
                  <a:pt x="110553" y="342847"/>
                </a:cubicBezTo>
                <a:cubicBezTo>
                  <a:pt x="92884" y="313398"/>
                  <a:pt x="92884" y="292782"/>
                  <a:pt x="110553" y="263334"/>
                </a:cubicBezTo>
                <a:cubicBezTo>
                  <a:pt x="116981" y="252620"/>
                  <a:pt x="128223" y="245664"/>
                  <a:pt x="137058" y="236829"/>
                </a:cubicBezTo>
                <a:cubicBezTo>
                  <a:pt x="167980" y="241246"/>
                  <a:pt x="199091" y="244493"/>
                  <a:pt x="229823" y="250081"/>
                </a:cubicBezTo>
                <a:cubicBezTo>
                  <a:pt x="247743" y="253339"/>
                  <a:pt x="268610" y="251956"/>
                  <a:pt x="282832" y="263334"/>
                </a:cubicBezTo>
                <a:cubicBezTo>
                  <a:pt x="293740" y="272060"/>
                  <a:pt x="291667" y="289838"/>
                  <a:pt x="296084" y="303090"/>
                </a:cubicBezTo>
                <a:cubicBezTo>
                  <a:pt x="252698" y="476631"/>
                  <a:pt x="300087" y="364346"/>
                  <a:pt x="243075" y="435612"/>
                </a:cubicBezTo>
                <a:cubicBezTo>
                  <a:pt x="233126" y="448049"/>
                  <a:pt x="229823" y="466533"/>
                  <a:pt x="216571" y="475368"/>
                </a:cubicBezTo>
                <a:cubicBezTo>
                  <a:pt x="201416" y="485471"/>
                  <a:pt x="181232" y="484203"/>
                  <a:pt x="163562" y="488620"/>
                </a:cubicBezTo>
                <a:cubicBezTo>
                  <a:pt x="143828" y="508355"/>
                  <a:pt x="103676" y="531181"/>
                  <a:pt x="176814" y="541629"/>
                </a:cubicBezTo>
                <a:cubicBezTo>
                  <a:pt x="194844" y="544205"/>
                  <a:pt x="211734" y="530505"/>
                  <a:pt x="229823" y="528377"/>
                </a:cubicBezTo>
                <a:cubicBezTo>
                  <a:pt x="351106" y="514109"/>
                  <a:pt x="359279" y="515125"/>
                  <a:pt x="441858" y="51512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Forma livre 31"/>
          <p:cNvSpPr/>
          <p:nvPr/>
        </p:nvSpPr>
        <p:spPr>
          <a:xfrm>
            <a:off x="5128459" y="3450712"/>
            <a:ext cx="1497628" cy="485814"/>
          </a:xfrm>
          <a:custGeom>
            <a:avLst/>
            <a:gdLst>
              <a:gd name="connsiteX0" fmla="*/ 132654 w 1497628"/>
              <a:gd name="connsiteY0" fmla="*/ 74366 h 485814"/>
              <a:gd name="connsiteX1" fmla="*/ 92898 w 1497628"/>
              <a:gd name="connsiteY1" fmla="*/ 61114 h 485814"/>
              <a:gd name="connsiteX2" fmla="*/ 13384 w 1497628"/>
              <a:gd name="connsiteY2" fmla="*/ 87618 h 485814"/>
              <a:gd name="connsiteX3" fmla="*/ 26637 w 1497628"/>
              <a:gd name="connsiteY3" fmla="*/ 220140 h 485814"/>
              <a:gd name="connsiteX4" fmla="*/ 132654 w 1497628"/>
              <a:gd name="connsiteY4" fmla="*/ 246645 h 485814"/>
              <a:gd name="connsiteX5" fmla="*/ 172411 w 1497628"/>
              <a:gd name="connsiteY5" fmla="*/ 259897 h 485814"/>
              <a:gd name="connsiteX6" fmla="*/ 225419 w 1497628"/>
              <a:gd name="connsiteY6" fmla="*/ 273149 h 485814"/>
              <a:gd name="connsiteX7" fmla="*/ 265176 w 1497628"/>
              <a:gd name="connsiteY7" fmla="*/ 299653 h 485814"/>
              <a:gd name="connsiteX8" fmla="*/ 212167 w 1497628"/>
              <a:gd name="connsiteY8" fmla="*/ 405671 h 485814"/>
              <a:gd name="connsiteX9" fmla="*/ 79645 w 1497628"/>
              <a:gd name="connsiteY9" fmla="*/ 365914 h 485814"/>
              <a:gd name="connsiteX10" fmla="*/ 53141 w 1497628"/>
              <a:gd name="connsiteY10" fmla="*/ 286401 h 485814"/>
              <a:gd name="connsiteX11" fmla="*/ 119402 w 1497628"/>
              <a:gd name="connsiteY11" fmla="*/ 140627 h 485814"/>
              <a:gd name="connsiteX12" fmla="*/ 106150 w 1497628"/>
              <a:gd name="connsiteY12" fmla="*/ 100871 h 485814"/>
              <a:gd name="connsiteX13" fmla="*/ 66393 w 1497628"/>
              <a:gd name="connsiteY13" fmla="*/ 114123 h 485814"/>
              <a:gd name="connsiteX14" fmla="*/ 92898 w 1497628"/>
              <a:gd name="connsiteY14" fmla="*/ 193636 h 485814"/>
              <a:gd name="connsiteX15" fmla="*/ 106150 w 1497628"/>
              <a:gd name="connsiteY15" fmla="*/ 233392 h 485814"/>
              <a:gd name="connsiteX16" fmla="*/ 92898 w 1497628"/>
              <a:gd name="connsiteY16" fmla="*/ 286401 h 485814"/>
              <a:gd name="connsiteX17" fmla="*/ 79645 w 1497628"/>
              <a:gd name="connsiteY17" fmla="*/ 405671 h 485814"/>
              <a:gd name="connsiteX18" fmla="*/ 132654 w 1497628"/>
              <a:gd name="connsiteY18" fmla="*/ 418923 h 485814"/>
              <a:gd name="connsiteX19" fmla="*/ 172411 w 1497628"/>
              <a:gd name="connsiteY19" fmla="*/ 432175 h 485814"/>
              <a:gd name="connsiteX20" fmla="*/ 212167 w 1497628"/>
              <a:gd name="connsiteY20" fmla="*/ 405671 h 485814"/>
              <a:gd name="connsiteX21" fmla="*/ 172411 w 1497628"/>
              <a:gd name="connsiteY21" fmla="*/ 379166 h 485814"/>
              <a:gd name="connsiteX22" fmla="*/ 185663 w 1497628"/>
              <a:gd name="connsiteY22" fmla="*/ 326158 h 485814"/>
              <a:gd name="connsiteX23" fmla="*/ 212167 w 1497628"/>
              <a:gd name="connsiteY23" fmla="*/ 246645 h 485814"/>
              <a:gd name="connsiteX24" fmla="*/ 198915 w 1497628"/>
              <a:gd name="connsiteY24" fmla="*/ 193636 h 485814"/>
              <a:gd name="connsiteX25" fmla="*/ 92898 w 1497628"/>
              <a:gd name="connsiteY25" fmla="*/ 114123 h 485814"/>
              <a:gd name="connsiteX26" fmla="*/ 39889 w 1497628"/>
              <a:gd name="connsiteY26" fmla="*/ 47862 h 485814"/>
              <a:gd name="connsiteX27" fmla="*/ 278428 w 1497628"/>
              <a:gd name="connsiteY27" fmla="*/ 47862 h 485814"/>
              <a:gd name="connsiteX28" fmla="*/ 265176 w 1497628"/>
              <a:gd name="connsiteY28" fmla="*/ 114123 h 485814"/>
              <a:gd name="connsiteX29" fmla="*/ 238671 w 1497628"/>
              <a:gd name="connsiteY29" fmla="*/ 140627 h 485814"/>
              <a:gd name="connsiteX30" fmla="*/ 172411 w 1497628"/>
              <a:gd name="connsiteY30" fmla="*/ 21358 h 485814"/>
              <a:gd name="connsiteX31" fmla="*/ 198915 w 1497628"/>
              <a:gd name="connsiteY31" fmla="*/ 34610 h 485814"/>
              <a:gd name="connsiteX32" fmla="*/ 238671 w 1497628"/>
              <a:gd name="connsiteY32" fmla="*/ 47862 h 485814"/>
              <a:gd name="connsiteX33" fmla="*/ 265176 w 1497628"/>
              <a:gd name="connsiteY33" fmla="*/ 74366 h 485814"/>
              <a:gd name="connsiteX34" fmla="*/ 278428 w 1497628"/>
              <a:gd name="connsiteY34" fmla="*/ 114123 h 485814"/>
              <a:gd name="connsiteX35" fmla="*/ 304932 w 1497628"/>
              <a:gd name="connsiteY35" fmla="*/ 153879 h 485814"/>
              <a:gd name="connsiteX36" fmla="*/ 318184 w 1497628"/>
              <a:gd name="connsiteY36" fmla="*/ 87618 h 485814"/>
              <a:gd name="connsiteX37" fmla="*/ 344689 w 1497628"/>
              <a:gd name="connsiteY37" fmla="*/ 127375 h 485814"/>
              <a:gd name="connsiteX38" fmla="*/ 357941 w 1497628"/>
              <a:gd name="connsiteY38" fmla="*/ 180384 h 485814"/>
              <a:gd name="connsiteX39" fmla="*/ 318184 w 1497628"/>
              <a:gd name="connsiteY39" fmla="*/ 206888 h 485814"/>
              <a:gd name="connsiteX40" fmla="*/ 278428 w 1497628"/>
              <a:gd name="connsiteY40" fmla="*/ 220140 h 485814"/>
              <a:gd name="connsiteX41" fmla="*/ 251924 w 1497628"/>
              <a:gd name="connsiteY41" fmla="*/ 246645 h 485814"/>
              <a:gd name="connsiteX42" fmla="*/ 304932 w 1497628"/>
              <a:gd name="connsiteY42" fmla="*/ 259897 h 485814"/>
              <a:gd name="connsiteX43" fmla="*/ 331437 w 1497628"/>
              <a:gd name="connsiteY43" fmla="*/ 339410 h 485814"/>
              <a:gd name="connsiteX44" fmla="*/ 384445 w 1497628"/>
              <a:gd name="connsiteY44" fmla="*/ 432175 h 485814"/>
              <a:gd name="connsiteX45" fmla="*/ 463958 w 1497628"/>
              <a:gd name="connsiteY45" fmla="*/ 458679 h 485814"/>
              <a:gd name="connsiteX46" fmla="*/ 477211 w 1497628"/>
              <a:gd name="connsiteY46" fmla="*/ 418923 h 485814"/>
              <a:gd name="connsiteX47" fmla="*/ 503715 w 1497628"/>
              <a:gd name="connsiteY47" fmla="*/ 379166 h 485814"/>
              <a:gd name="connsiteX48" fmla="*/ 516967 w 1497628"/>
              <a:gd name="connsiteY48" fmla="*/ 326158 h 485814"/>
              <a:gd name="connsiteX49" fmla="*/ 477211 w 1497628"/>
              <a:gd name="connsiteY49" fmla="*/ 352662 h 485814"/>
              <a:gd name="connsiteX50" fmla="*/ 357941 w 1497628"/>
              <a:gd name="connsiteY50" fmla="*/ 339410 h 485814"/>
              <a:gd name="connsiteX51" fmla="*/ 371193 w 1497628"/>
              <a:gd name="connsiteY51" fmla="*/ 286401 h 485814"/>
              <a:gd name="connsiteX52" fmla="*/ 424202 w 1497628"/>
              <a:gd name="connsiteY52" fmla="*/ 259897 h 485814"/>
              <a:gd name="connsiteX53" fmla="*/ 410950 w 1497628"/>
              <a:gd name="connsiteY53" fmla="*/ 206888 h 485814"/>
              <a:gd name="connsiteX54" fmla="*/ 384445 w 1497628"/>
              <a:gd name="connsiteY54" fmla="*/ 180384 h 485814"/>
              <a:gd name="connsiteX55" fmla="*/ 371193 w 1497628"/>
              <a:gd name="connsiteY55" fmla="*/ 140627 h 485814"/>
              <a:gd name="connsiteX56" fmla="*/ 357941 w 1497628"/>
              <a:gd name="connsiteY56" fmla="*/ 74366 h 485814"/>
              <a:gd name="connsiteX57" fmla="*/ 384445 w 1497628"/>
              <a:gd name="connsiteY57" fmla="*/ 100871 h 485814"/>
              <a:gd name="connsiteX58" fmla="*/ 463958 w 1497628"/>
              <a:gd name="connsiteY58" fmla="*/ 140627 h 485814"/>
              <a:gd name="connsiteX59" fmla="*/ 490463 w 1497628"/>
              <a:gd name="connsiteY59" fmla="*/ 167131 h 485814"/>
              <a:gd name="connsiteX60" fmla="*/ 450706 w 1497628"/>
              <a:gd name="connsiteY60" fmla="*/ 233392 h 485814"/>
              <a:gd name="connsiteX61" fmla="*/ 463958 w 1497628"/>
              <a:gd name="connsiteY61" fmla="*/ 273149 h 485814"/>
              <a:gd name="connsiteX62" fmla="*/ 543471 w 1497628"/>
              <a:gd name="connsiteY62" fmla="*/ 299653 h 485814"/>
              <a:gd name="connsiteX63" fmla="*/ 530219 w 1497628"/>
              <a:gd name="connsiteY63" fmla="*/ 259897 h 485814"/>
              <a:gd name="connsiteX64" fmla="*/ 569976 w 1497628"/>
              <a:gd name="connsiteY64" fmla="*/ 193636 h 485814"/>
              <a:gd name="connsiteX65" fmla="*/ 622984 w 1497628"/>
              <a:gd name="connsiteY65" fmla="*/ 246645 h 485814"/>
              <a:gd name="connsiteX66" fmla="*/ 689245 w 1497628"/>
              <a:gd name="connsiteY66" fmla="*/ 286401 h 485814"/>
              <a:gd name="connsiteX67" fmla="*/ 874776 w 1497628"/>
              <a:gd name="connsiteY67" fmla="*/ 352662 h 485814"/>
              <a:gd name="connsiteX68" fmla="*/ 1047054 w 1497628"/>
              <a:gd name="connsiteY68" fmla="*/ 379166 h 485814"/>
              <a:gd name="connsiteX69" fmla="*/ 1206080 w 1497628"/>
              <a:gd name="connsiteY69" fmla="*/ 445427 h 485814"/>
              <a:gd name="connsiteX70" fmla="*/ 1497628 w 1497628"/>
              <a:gd name="connsiteY70" fmla="*/ 458679 h 485814"/>
              <a:gd name="connsiteX71" fmla="*/ 1431367 w 1497628"/>
              <a:gd name="connsiteY71" fmla="*/ 445427 h 485814"/>
              <a:gd name="connsiteX72" fmla="*/ 1351854 w 1497628"/>
              <a:gd name="connsiteY72" fmla="*/ 432175 h 485814"/>
              <a:gd name="connsiteX73" fmla="*/ 1298845 w 1497628"/>
              <a:gd name="connsiteY73" fmla="*/ 418923 h 485814"/>
              <a:gd name="connsiteX74" fmla="*/ 1126567 w 1497628"/>
              <a:gd name="connsiteY74" fmla="*/ 405671 h 485814"/>
              <a:gd name="connsiteX75" fmla="*/ 1060306 w 1497628"/>
              <a:gd name="connsiteY75" fmla="*/ 392418 h 485814"/>
              <a:gd name="connsiteX76" fmla="*/ 980793 w 1497628"/>
              <a:gd name="connsiteY76" fmla="*/ 365914 h 485814"/>
              <a:gd name="connsiteX77" fmla="*/ 874776 w 1497628"/>
              <a:gd name="connsiteY77" fmla="*/ 379166 h 485814"/>
              <a:gd name="connsiteX78" fmla="*/ 835019 w 1497628"/>
              <a:gd name="connsiteY78" fmla="*/ 392418 h 485814"/>
              <a:gd name="connsiteX79" fmla="*/ 768758 w 1497628"/>
              <a:gd name="connsiteY79" fmla="*/ 405671 h 485814"/>
              <a:gd name="connsiteX80" fmla="*/ 689245 w 1497628"/>
              <a:gd name="connsiteY80" fmla="*/ 432175 h 485814"/>
              <a:gd name="connsiteX81" fmla="*/ 649489 w 1497628"/>
              <a:gd name="connsiteY81" fmla="*/ 445427 h 485814"/>
              <a:gd name="connsiteX82" fmla="*/ 569976 w 1497628"/>
              <a:gd name="connsiteY82" fmla="*/ 432175 h 485814"/>
              <a:gd name="connsiteX83" fmla="*/ 516967 w 1497628"/>
              <a:gd name="connsiteY83" fmla="*/ 379166 h 485814"/>
              <a:gd name="connsiteX84" fmla="*/ 622984 w 1497628"/>
              <a:gd name="connsiteY84" fmla="*/ 365914 h 485814"/>
              <a:gd name="connsiteX85" fmla="*/ 609732 w 1497628"/>
              <a:gd name="connsiteY85" fmla="*/ 405671 h 485814"/>
              <a:gd name="connsiteX86" fmla="*/ 649489 w 1497628"/>
              <a:gd name="connsiteY86" fmla="*/ 418923 h 485814"/>
              <a:gd name="connsiteX87" fmla="*/ 715750 w 1497628"/>
              <a:gd name="connsiteY87" fmla="*/ 379166 h 485814"/>
              <a:gd name="connsiteX88" fmla="*/ 742254 w 1497628"/>
              <a:gd name="connsiteY88" fmla="*/ 405671 h 485814"/>
              <a:gd name="connsiteX89" fmla="*/ 702498 w 1497628"/>
              <a:gd name="connsiteY89" fmla="*/ 418923 h 485814"/>
              <a:gd name="connsiteX90" fmla="*/ 503715 w 1497628"/>
              <a:gd name="connsiteY90" fmla="*/ 432175 h 485814"/>
              <a:gd name="connsiteX91" fmla="*/ 92898 w 1497628"/>
              <a:gd name="connsiteY91" fmla="*/ 405671 h 485814"/>
              <a:gd name="connsiteX92" fmla="*/ 26637 w 1497628"/>
              <a:gd name="connsiteY92" fmla="*/ 418923 h 485814"/>
              <a:gd name="connsiteX93" fmla="*/ 79645 w 1497628"/>
              <a:gd name="connsiteY93" fmla="*/ 432175 h 485814"/>
              <a:gd name="connsiteX94" fmla="*/ 119402 w 1497628"/>
              <a:gd name="connsiteY94" fmla="*/ 445427 h 485814"/>
              <a:gd name="connsiteX95" fmla="*/ 145906 w 1497628"/>
              <a:gd name="connsiteY95" fmla="*/ 445427 h 48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1497628" h="485814">
                <a:moveTo>
                  <a:pt x="132654" y="74366"/>
                </a:moveTo>
                <a:cubicBezTo>
                  <a:pt x="119402" y="69949"/>
                  <a:pt x="106781" y="59571"/>
                  <a:pt x="92898" y="61114"/>
                </a:cubicBezTo>
                <a:cubicBezTo>
                  <a:pt x="65131" y="64199"/>
                  <a:pt x="13384" y="87618"/>
                  <a:pt x="13384" y="87618"/>
                </a:cubicBezTo>
                <a:cubicBezTo>
                  <a:pt x="17802" y="131792"/>
                  <a:pt x="0" y="184624"/>
                  <a:pt x="26637" y="220140"/>
                </a:cubicBezTo>
                <a:cubicBezTo>
                  <a:pt x="48493" y="249281"/>
                  <a:pt x="98097" y="235126"/>
                  <a:pt x="132654" y="246645"/>
                </a:cubicBezTo>
                <a:cubicBezTo>
                  <a:pt x="145906" y="251062"/>
                  <a:pt x="158979" y="256059"/>
                  <a:pt x="172411" y="259897"/>
                </a:cubicBezTo>
                <a:cubicBezTo>
                  <a:pt x="189923" y="264900"/>
                  <a:pt x="207750" y="268732"/>
                  <a:pt x="225419" y="273149"/>
                </a:cubicBezTo>
                <a:cubicBezTo>
                  <a:pt x="238671" y="281984"/>
                  <a:pt x="261721" y="284105"/>
                  <a:pt x="265176" y="299653"/>
                </a:cubicBezTo>
                <a:cubicBezTo>
                  <a:pt x="286180" y="394169"/>
                  <a:pt x="265353" y="387941"/>
                  <a:pt x="212167" y="405671"/>
                </a:cubicBezTo>
                <a:cubicBezTo>
                  <a:pt x="186225" y="401965"/>
                  <a:pt x="103279" y="403728"/>
                  <a:pt x="79645" y="365914"/>
                </a:cubicBezTo>
                <a:cubicBezTo>
                  <a:pt x="64838" y="342223"/>
                  <a:pt x="53141" y="286401"/>
                  <a:pt x="53141" y="286401"/>
                </a:cubicBezTo>
                <a:cubicBezTo>
                  <a:pt x="112397" y="167890"/>
                  <a:pt x="93656" y="217867"/>
                  <a:pt x="119402" y="140627"/>
                </a:cubicBezTo>
                <a:cubicBezTo>
                  <a:pt x="114985" y="127375"/>
                  <a:pt x="118644" y="107118"/>
                  <a:pt x="106150" y="100871"/>
                </a:cubicBezTo>
                <a:cubicBezTo>
                  <a:pt x="93656" y="94624"/>
                  <a:pt x="68369" y="100294"/>
                  <a:pt x="66393" y="114123"/>
                </a:cubicBezTo>
                <a:cubicBezTo>
                  <a:pt x="62442" y="141780"/>
                  <a:pt x="84063" y="167132"/>
                  <a:pt x="92898" y="193636"/>
                </a:cubicBezTo>
                <a:lnTo>
                  <a:pt x="106150" y="233392"/>
                </a:lnTo>
                <a:cubicBezTo>
                  <a:pt x="101733" y="251062"/>
                  <a:pt x="100073" y="269660"/>
                  <a:pt x="92898" y="286401"/>
                </a:cubicBezTo>
                <a:cubicBezTo>
                  <a:pt x="72323" y="334409"/>
                  <a:pt x="28626" y="334244"/>
                  <a:pt x="79645" y="405671"/>
                </a:cubicBezTo>
                <a:cubicBezTo>
                  <a:pt x="90231" y="420492"/>
                  <a:pt x="115141" y="413919"/>
                  <a:pt x="132654" y="418923"/>
                </a:cubicBezTo>
                <a:cubicBezTo>
                  <a:pt x="146086" y="422761"/>
                  <a:pt x="159159" y="427758"/>
                  <a:pt x="172411" y="432175"/>
                </a:cubicBezTo>
                <a:cubicBezTo>
                  <a:pt x="297082" y="411397"/>
                  <a:pt x="261102" y="430139"/>
                  <a:pt x="212167" y="405671"/>
                </a:cubicBezTo>
                <a:cubicBezTo>
                  <a:pt x="197921" y="398548"/>
                  <a:pt x="185663" y="388001"/>
                  <a:pt x="172411" y="379166"/>
                </a:cubicBezTo>
                <a:cubicBezTo>
                  <a:pt x="176828" y="361497"/>
                  <a:pt x="180430" y="343603"/>
                  <a:pt x="185663" y="326158"/>
                </a:cubicBezTo>
                <a:cubicBezTo>
                  <a:pt x="193691" y="299398"/>
                  <a:pt x="212167" y="246645"/>
                  <a:pt x="212167" y="246645"/>
                </a:cubicBezTo>
                <a:cubicBezTo>
                  <a:pt x="207750" y="228975"/>
                  <a:pt x="208568" y="209081"/>
                  <a:pt x="198915" y="193636"/>
                </a:cubicBezTo>
                <a:cubicBezTo>
                  <a:pt x="157972" y="128127"/>
                  <a:pt x="147674" y="150641"/>
                  <a:pt x="92898" y="114123"/>
                </a:cubicBezTo>
                <a:cubicBezTo>
                  <a:pt x="70238" y="99016"/>
                  <a:pt x="54067" y="69129"/>
                  <a:pt x="39889" y="47862"/>
                </a:cubicBezTo>
                <a:cubicBezTo>
                  <a:pt x="121391" y="20695"/>
                  <a:pt x="166750" y="0"/>
                  <a:pt x="278428" y="47862"/>
                </a:cubicBezTo>
                <a:cubicBezTo>
                  <a:pt x="299131" y="56735"/>
                  <a:pt x="274049" y="93420"/>
                  <a:pt x="265176" y="114123"/>
                </a:cubicBezTo>
                <a:cubicBezTo>
                  <a:pt x="260254" y="125607"/>
                  <a:pt x="247506" y="131792"/>
                  <a:pt x="238671" y="140627"/>
                </a:cubicBezTo>
                <a:cubicBezTo>
                  <a:pt x="149280" y="51236"/>
                  <a:pt x="147304" y="96673"/>
                  <a:pt x="172411" y="21358"/>
                </a:cubicBezTo>
                <a:cubicBezTo>
                  <a:pt x="202822" y="143002"/>
                  <a:pt x="169342" y="49397"/>
                  <a:pt x="198915" y="34610"/>
                </a:cubicBezTo>
                <a:cubicBezTo>
                  <a:pt x="211409" y="28363"/>
                  <a:pt x="225419" y="43445"/>
                  <a:pt x="238671" y="47862"/>
                </a:cubicBezTo>
                <a:cubicBezTo>
                  <a:pt x="247506" y="56697"/>
                  <a:pt x="258748" y="63652"/>
                  <a:pt x="265176" y="74366"/>
                </a:cubicBezTo>
                <a:cubicBezTo>
                  <a:pt x="272363" y="86344"/>
                  <a:pt x="272181" y="101629"/>
                  <a:pt x="278428" y="114123"/>
                </a:cubicBezTo>
                <a:cubicBezTo>
                  <a:pt x="285551" y="128369"/>
                  <a:pt x="296097" y="140627"/>
                  <a:pt x="304932" y="153879"/>
                </a:cubicBezTo>
                <a:cubicBezTo>
                  <a:pt x="309349" y="131792"/>
                  <a:pt x="299442" y="100112"/>
                  <a:pt x="318184" y="87618"/>
                </a:cubicBezTo>
                <a:cubicBezTo>
                  <a:pt x="331436" y="78783"/>
                  <a:pt x="338415" y="112735"/>
                  <a:pt x="344689" y="127375"/>
                </a:cubicBezTo>
                <a:cubicBezTo>
                  <a:pt x="351864" y="144116"/>
                  <a:pt x="353524" y="162714"/>
                  <a:pt x="357941" y="180384"/>
                </a:cubicBezTo>
                <a:cubicBezTo>
                  <a:pt x="344689" y="189219"/>
                  <a:pt x="332430" y="199765"/>
                  <a:pt x="318184" y="206888"/>
                </a:cubicBezTo>
                <a:cubicBezTo>
                  <a:pt x="305690" y="213135"/>
                  <a:pt x="290406" y="212953"/>
                  <a:pt x="278428" y="220140"/>
                </a:cubicBezTo>
                <a:cubicBezTo>
                  <a:pt x="267714" y="226568"/>
                  <a:pt x="260759" y="237810"/>
                  <a:pt x="251924" y="246645"/>
                </a:cubicBezTo>
                <a:cubicBezTo>
                  <a:pt x="269593" y="251062"/>
                  <a:pt x="293079" y="246069"/>
                  <a:pt x="304932" y="259897"/>
                </a:cubicBezTo>
                <a:cubicBezTo>
                  <a:pt x="323114" y="281109"/>
                  <a:pt x="331437" y="339410"/>
                  <a:pt x="331437" y="339410"/>
                </a:cubicBezTo>
                <a:cubicBezTo>
                  <a:pt x="311975" y="397791"/>
                  <a:pt x="301735" y="387061"/>
                  <a:pt x="384445" y="432175"/>
                </a:cubicBezTo>
                <a:cubicBezTo>
                  <a:pt x="408972" y="445553"/>
                  <a:pt x="463958" y="458679"/>
                  <a:pt x="463958" y="458679"/>
                </a:cubicBezTo>
                <a:cubicBezTo>
                  <a:pt x="468376" y="445427"/>
                  <a:pt x="470964" y="431417"/>
                  <a:pt x="477211" y="418923"/>
                </a:cubicBezTo>
                <a:cubicBezTo>
                  <a:pt x="484334" y="404677"/>
                  <a:pt x="497441" y="393805"/>
                  <a:pt x="503715" y="379166"/>
                </a:cubicBezTo>
                <a:cubicBezTo>
                  <a:pt x="510889" y="362425"/>
                  <a:pt x="529846" y="339037"/>
                  <a:pt x="516967" y="326158"/>
                </a:cubicBezTo>
                <a:cubicBezTo>
                  <a:pt x="505705" y="314896"/>
                  <a:pt x="490463" y="343827"/>
                  <a:pt x="477211" y="352662"/>
                </a:cubicBezTo>
                <a:cubicBezTo>
                  <a:pt x="437454" y="348245"/>
                  <a:pt x="391862" y="360611"/>
                  <a:pt x="357941" y="339410"/>
                </a:cubicBezTo>
                <a:cubicBezTo>
                  <a:pt x="342496" y="329757"/>
                  <a:pt x="359533" y="300393"/>
                  <a:pt x="371193" y="286401"/>
                </a:cubicBezTo>
                <a:cubicBezTo>
                  <a:pt x="383840" y="271225"/>
                  <a:pt x="406532" y="268732"/>
                  <a:pt x="424202" y="259897"/>
                </a:cubicBezTo>
                <a:cubicBezTo>
                  <a:pt x="419785" y="242227"/>
                  <a:pt x="419095" y="223179"/>
                  <a:pt x="410950" y="206888"/>
                </a:cubicBezTo>
                <a:cubicBezTo>
                  <a:pt x="405362" y="195713"/>
                  <a:pt x="390873" y="191098"/>
                  <a:pt x="384445" y="180384"/>
                </a:cubicBezTo>
                <a:cubicBezTo>
                  <a:pt x="377258" y="168406"/>
                  <a:pt x="375610" y="153879"/>
                  <a:pt x="371193" y="140627"/>
                </a:cubicBezTo>
                <a:cubicBezTo>
                  <a:pt x="434655" y="119473"/>
                  <a:pt x="420829" y="137252"/>
                  <a:pt x="357941" y="74366"/>
                </a:cubicBezTo>
                <a:cubicBezTo>
                  <a:pt x="349106" y="65531"/>
                  <a:pt x="374049" y="93941"/>
                  <a:pt x="384445" y="100871"/>
                </a:cubicBezTo>
                <a:cubicBezTo>
                  <a:pt x="435825" y="135123"/>
                  <a:pt x="409092" y="122338"/>
                  <a:pt x="463958" y="140627"/>
                </a:cubicBezTo>
                <a:cubicBezTo>
                  <a:pt x="472793" y="149462"/>
                  <a:pt x="488013" y="154879"/>
                  <a:pt x="490463" y="167131"/>
                </a:cubicBezTo>
                <a:cubicBezTo>
                  <a:pt x="496198" y="195804"/>
                  <a:pt x="466573" y="217526"/>
                  <a:pt x="450706" y="233392"/>
                </a:cubicBezTo>
                <a:cubicBezTo>
                  <a:pt x="455123" y="246644"/>
                  <a:pt x="452591" y="265030"/>
                  <a:pt x="463958" y="273149"/>
                </a:cubicBezTo>
                <a:cubicBezTo>
                  <a:pt x="486692" y="289388"/>
                  <a:pt x="543471" y="299653"/>
                  <a:pt x="543471" y="299653"/>
                </a:cubicBezTo>
                <a:cubicBezTo>
                  <a:pt x="628323" y="271370"/>
                  <a:pt x="558453" y="305071"/>
                  <a:pt x="530219" y="259897"/>
                </a:cubicBezTo>
                <a:cubicBezTo>
                  <a:pt x="461021" y="149181"/>
                  <a:pt x="526792" y="182840"/>
                  <a:pt x="569976" y="193636"/>
                </a:cubicBezTo>
                <a:cubicBezTo>
                  <a:pt x="587645" y="211306"/>
                  <a:pt x="603259" y="231304"/>
                  <a:pt x="622984" y="246645"/>
                </a:cubicBezTo>
                <a:cubicBezTo>
                  <a:pt x="643316" y="262459"/>
                  <a:pt x="666207" y="274882"/>
                  <a:pt x="689245" y="286401"/>
                </a:cubicBezTo>
                <a:cubicBezTo>
                  <a:pt x="745052" y="314304"/>
                  <a:pt x="813249" y="340357"/>
                  <a:pt x="874776" y="352662"/>
                </a:cubicBezTo>
                <a:cubicBezTo>
                  <a:pt x="931749" y="364057"/>
                  <a:pt x="989628" y="370331"/>
                  <a:pt x="1047054" y="379166"/>
                </a:cubicBezTo>
                <a:cubicBezTo>
                  <a:pt x="1100063" y="401253"/>
                  <a:pt x="1150628" y="430498"/>
                  <a:pt x="1206080" y="445427"/>
                </a:cubicBezTo>
                <a:cubicBezTo>
                  <a:pt x="1356091" y="485814"/>
                  <a:pt x="1369970" y="474636"/>
                  <a:pt x="1497628" y="458679"/>
                </a:cubicBezTo>
                <a:lnTo>
                  <a:pt x="1431367" y="445427"/>
                </a:lnTo>
                <a:cubicBezTo>
                  <a:pt x="1404930" y="440620"/>
                  <a:pt x="1378202" y="437445"/>
                  <a:pt x="1351854" y="432175"/>
                </a:cubicBezTo>
                <a:cubicBezTo>
                  <a:pt x="1333994" y="428603"/>
                  <a:pt x="1316934" y="421051"/>
                  <a:pt x="1298845" y="418923"/>
                </a:cubicBezTo>
                <a:cubicBezTo>
                  <a:pt x="1241644" y="412194"/>
                  <a:pt x="1183993" y="410088"/>
                  <a:pt x="1126567" y="405671"/>
                </a:cubicBezTo>
                <a:cubicBezTo>
                  <a:pt x="1104480" y="401253"/>
                  <a:pt x="1082037" y="398345"/>
                  <a:pt x="1060306" y="392418"/>
                </a:cubicBezTo>
                <a:cubicBezTo>
                  <a:pt x="1033352" y="385067"/>
                  <a:pt x="980793" y="365914"/>
                  <a:pt x="980793" y="365914"/>
                </a:cubicBezTo>
                <a:cubicBezTo>
                  <a:pt x="945454" y="370331"/>
                  <a:pt x="909816" y="372795"/>
                  <a:pt x="874776" y="379166"/>
                </a:cubicBezTo>
                <a:cubicBezTo>
                  <a:pt x="861032" y="381665"/>
                  <a:pt x="848571" y="389030"/>
                  <a:pt x="835019" y="392418"/>
                </a:cubicBezTo>
                <a:cubicBezTo>
                  <a:pt x="813167" y="397881"/>
                  <a:pt x="790489" y="399744"/>
                  <a:pt x="768758" y="405671"/>
                </a:cubicBezTo>
                <a:cubicBezTo>
                  <a:pt x="741804" y="413022"/>
                  <a:pt x="715749" y="423340"/>
                  <a:pt x="689245" y="432175"/>
                </a:cubicBezTo>
                <a:lnTo>
                  <a:pt x="649489" y="445427"/>
                </a:lnTo>
                <a:cubicBezTo>
                  <a:pt x="622985" y="441010"/>
                  <a:pt x="594009" y="444192"/>
                  <a:pt x="569976" y="432175"/>
                </a:cubicBezTo>
                <a:cubicBezTo>
                  <a:pt x="547625" y="421000"/>
                  <a:pt x="516967" y="379166"/>
                  <a:pt x="516967" y="379166"/>
                </a:cubicBezTo>
                <a:cubicBezTo>
                  <a:pt x="547674" y="358695"/>
                  <a:pt x="580408" y="323338"/>
                  <a:pt x="622984" y="365914"/>
                </a:cubicBezTo>
                <a:cubicBezTo>
                  <a:pt x="632862" y="375792"/>
                  <a:pt x="614149" y="392419"/>
                  <a:pt x="609732" y="405671"/>
                </a:cubicBezTo>
                <a:cubicBezTo>
                  <a:pt x="622984" y="410088"/>
                  <a:pt x="635520" y="418923"/>
                  <a:pt x="649489" y="418923"/>
                </a:cubicBezTo>
                <a:cubicBezTo>
                  <a:pt x="683895" y="418923"/>
                  <a:pt x="694755" y="400161"/>
                  <a:pt x="715750" y="379166"/>
                </a:cubicBezTo>
                <a:cubicBezTo>
                  <a:pt x="724585" y="388001"/>
                  <a:pt x="746205" y="393818"/>
                  <a:pt x="742254" y="405671"/>
                </a:cubicBezTo>
                <a:cubicBezTo>
                  <a:pt x="737837" y="418923"/>
                  <a:pt x="716381" y="417380"/>
                  <a:pt x="702498" y="418923"/>
                </a:cubicBezTo>
                <a:cubicBezTo>
                  <a:pt x="636496" y="426256"/>
                  <a:pt x="569976" y="427758"/>
                  <a:pt x="503715" y="432175"/>
                </a:cubicBezTo>
                <a:cubicBezTo>
                  <a:pt x="365036" y="419568"/>
                  <a:pt x="234096" y="405671"/>
                  <a:pt x="92898" y="405671"/>
                </a:cubicBezTo>
                <a:cubicBezTo>
                  <a:pt x="70374" y="405671"/>
                  <a:pt x="48724" y="414506"/>
                  <a:pt x="26637" y="418923"/>
                </a:cubicBezTo>
                <a:cubicBezTo>
                  <a:pt x="44306" y="423340"/>
                  <a:pt x="62133" y="427172"/>
                  <a:pt x="79645" y="432175"/>
                </a:cubicBezTo>
                <a:cubicBezTo>
                  <a:pt x="93077" y="436013"/>
                  <a:pt x="105704" y="442687"/>
                  <a:pt x="119402" y="445427"/>
                </a:cubicBezTo>
                <a:cubicBezTo>
                  <a:pt x="128065" y="447160"/>
                  <a:pt x="137071" y="445427"/>
                  <a:pt x="145906" y="44542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Forma livre 32"/>
          <p:cNvSpPr/>
          <p:nvPr/>
        </p:nvSpPr>
        <p:spPr>
          <a:xfrm>
            <a:off x="3269005" y="3816626"/>
            <a:ext cx="494612" cy="212035"/>
          </a:xfrm>
          <a:custGeom>
            <a:avLst/>
            <a:gdLst>
              <a:gd name="connsiteX0" fmla="*/ 428352 w 494612"/>
              <a:gd name="connsiteY0" fmla="*/ 13252 h 212035"/>
              <a:gd name="connsiteX1" fmla="*/ 388595 w 494612"/>
              <a:gd name="connsiteY1" fmla="*/ 0 h 212035"/>
              <a:gd name="connsiteX2" fmla="*/ 269325 w 494612"/>
              <a:gd name="connsiteY2" fmla="*/ 26504 h 212035"/>
              <a:gd name="connsiteX3" fmla="*/ 242821 w 494612"/>
              <a:gd name="connsiteY3" fmla="*/ 53009 h 212035"/>
              <a:gd name="connsiteX4" fmla="*/ 163308 w 494612"/>
              <a:gd name="connsiteY4" fmla="*/ 66261 h 212035"/>
              <a:gd name="connsiteX5" fmla="*/ 176560 w 494612"/>
              <a:gd name="connsiteY5" fmla="*/ 145774 h 212035"/>
              <a:gd name="connsiteX6" fmla="*/ 256073 w 494612"/>
              <a:gd name="connsiteY6" fmla="*/ 132522 h 212035"/>
              <a:gd name="connsiteX7" fmla="*/ 295830 w 494612"/>
              <a:gd name="connsiteY7" fmla="*/ 119270 h 212035"/>
              <a:gd name="connsiteX8" fmla="*/ 388595 w 494612"/>
              <a:gd name="connsiteY8" fmla="*/ 106017 h 212035"/>
              <a:gd name="connsiteX9" fmla="*/ 468108 w 494612"/>
              <a:gd name="connsiteY9" fmla="*/ 66261 h 212035"/>
              <a:gd name="connsiteX10" fmla="*/ 494612 w 494612"/>
              <a:gd name="connsiteY10" fmla="*/ 106017 h 212035"/>
              <a:gd name="connsiteX11" fmla="*/ 468108 w 494612"/>
              <a:gd name="connsiteY11" fmla="*/ 132522 h 212035"/>
              <a:gd name="connsiteX12" fmla="*/ 375343 w 494612"/>
              <a:gd name="connsiteY12" fmla="*/ 159026 h 212035"/>
              <a:gd name="connsiteX13" fmla="*/ 282578 w 494612"/>
              <a:gd name="connsiteY13" fmla="*/ 185531 h 212035"/>
              <a:gd name="connsiteX14" fmla="*/ 83795 w 494612"/>
              <a:gd name="connsiteY14" fmla="*/ 212035 h 212035"/>
              <a:gd name="connsiteX15" fmla="*/ 70543 w 494612"/>
              <a:gd name="connsiteY15" fmla="*/ 145774 h 212035"/>
              <a:gd name="connsiteX16" fmla="*/ 150056 w 494612"/>
              <a:gd name="connsiteY16" fmla="*/ 119270 h 212035"/>
              <a:gd name="connsiteX17" fmla="*/ 242821 w 494612"/>
              <a:gd name="connsiteY17" fmla="*/ 92765 h 21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4612" h="212035">
                <a:moveTo>
                  <a:pt x="428352" y="13252"/>
                </a:moveTo>
                <a:cubicBezTo>
                  <a:pt x="415100" y="8835"/>
                  <a:pt x="402564" y="0"/>
                  <a:pt x="388595" y="0"/>
                </a:cubicBezTo>
                <a:cubicBezTo>
                  <a:pt x="341950" y="0"/>
                  <a:pt x="310322" y="12839"/>
                  <a:pt x="269325" y="26504"/>
                </a:cubicBezTo>
                <a:cubicBezTo>
                  <a:pt x="260490" y="35339"/>
                  <a:pt x="254520" y="48622"/>
                  <a:pt x="242821" y="53009"/>
                </a:cubicBezTo>
                <a:cubicBezTo>
                  <a:pt x="217662" y="62444"/>
                  <a:pt x="178926" y="44396"/>
                  <a:pt x="163308" y="66261"/>
                </a:cubicBezTo>
                <a:cubicBezTo>
                  <a:pt x="147690" y="88126"/>
                  <a:pt x="172143" y="119270"/>
                  <a:pt x="176560" y="145774"/>
                </a:cubicBezTo>
                <a:cubicBezTo>
                  <a:pt x="203064" y="141357"/>
                  <a:pt x="229843" y="138351"/>
                  <a:pt x="256073" y="132522"/>
                </a:cubicBezTo>
                <a:cubicBezTo>
                  <a:pt x="269710" y="129492"/>
                  <a:pt x="282132" y="122010"/>
                  <a:pt x="295830" y="119270"/>
                </a:cubicBezTo>
                <a:cubicBezTo>
                  <a:pt x="326459" y="113144"/>
                  <a:pt x="357673" y="110435"/>
                  <a:pt x="388595" y="106017"/>
                </a:cubicBezTo>
                <a:cubicBezTo>
                  <a:pt x="396966" y="100437"/>
                  <a:pt x="450963" y="59403"/>
                  <a:pt x="468108" y="66261"/>
                </a:cubicBezTo>
                <a:cubicBezTo>
                  <a:pt x="482896" y="72176"/>
                  <a:pt x="485777" y="92765"/>
                  <a:pt x="494612" y="106017"/>
                </a:cubicBezTo>
                <a:cubicBezTo>
                  <a:pt x="485777" y="114852"/>
                  <a:pt x="478822" y="126094"/>
                  <a:pt x="468108" y="132522"/>
                </a:cubicBezTo>
                <a:cubicBezTo>
                  <a:pt x="453665" y="141188"/>
                  <a:pt x="386369" y="155876"/>
                  <a:pt x="375343" y="159026"/>
                </a:cubicBezTo>
                <a:cubicBezTo>
                  <a:pt x="316409" y="175864"/>
                  <a:pt x="351613" y="171724"/>
                  <a:pt x="282578" y="185531"/>
                </a:cubicBezTo>
                <a:cubicBezTo>
                  <a:pt x="208229" y="200401"/>
                  <a:pt x="163344" y="203196"/>
                  <a:pt x="83795" y="212035"/>
                </a:cubicBezTo>
                <a:cubicBezTo>
                  <a:pt x="52018" y="201443"/>
                  <a:pt x="0" y="198681"/>
                  <a:pt x="70543" y="145774"/>
                </a:cubicBezTo>
                <a:cubicBezTo>
                  <a:pt x="92893" y="129011"/>
                  <a:pt x="150056" y="119270"/>
                  <a:pt x="150056" y="119270"/>
                </a:cubicBezTo>
                <a:cubicBezTo>
                  <a:pt x="192178" y="77147"/>
                  <a:pt x="164066" y="92765"/>
                  <a:pt x="242821" y="9276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Forma livre 35"/>
          <p:cNvSpPr/>
          <p:nvPr/>
        </p:nvSpPr>
        <p:spPr>
          <a:xfrm>
            <a:off x="3113544" y="3856231"/>
            <a:ext cx="3141482" cy="743164"/>
          </a:xfrm>
          <a:custGeom>
            <a:avLst/>
            <a:gdLst>
              <a:gd name="connsiteX0" fmla="*/ 1352439 w 3141482"/>
              <a:gd name="connsiteY0" fmla="*/ 26656 h 743164"/>
              <a:gd name="connsiteX1" fmla="*/ 1219917 w 3141482"/>
              <a:gd name="connsiteY1" fmla="*/ 39908 h 743164"/>
              <a:gd name="connsiteX2" fmla="*/ 1166908 w 3141482"/>
              <a:gd name="connsiteY2" fmla="*/ 66412 h 743164"/>
              <a:gd name="connsiteX3" fmla="*/ 1100647 w 3141482"/>
              <a:gd name="connsiteY3" fmla="*/ 119421 h 743164"/>
              <a:gd name="connsiteX4" fmla="*/ 954873 w 3141482"/>
              <a:gd name="connsiteY4" fmla="*/ 145926 h 743164"/>
              <a:gd name="connsiteX5" fmla="*/ 822352 w 3141482"/>
              <a:gd name="connsiteY5" fmla="*/ 185682 h 743164"/>
              <a:gd name="connsiteX6" fmla="*/ 597065 w 3141482"/>
              <a:gd name="connsiteY6" fmla="*/ 198934 h 743164"/>
              <a:gd name="connsiteX7" fmla="*/ 544056 w 3141482"/>
              <a:gd name="connsiteY7" fmla="*/ 212186 h 743164"/>
              <a:gd name="connsiteX8" fmla="*/ 464543 w 3141482"/>
              <a:gd name="connsiteY8" fmla="*/ 238691 h 743164"/>
              <a:gd name="connsiteX9" fmla="*/ 371778 w 3141482"/>
              <a:gd name="connsiteY9" fmla="*/ 251943 h 743164"/>
              <a:gd name="connsiteX10" fmla="*/ 332021 w 3141482"/>
              <a:gd name="connsiteY10" fmla="*/ 265195 h 743164"/>
              <a:gd name="connsiteX11" fmla="*/ 279013 w 3141482"/>
              <a:gd name="connsiteY11" fmla="*/ 344708 h 743164"/>
              <a:gd name="connsiteX12" fmla="*/ 358526 w 3141482"/>
              <a:gd name="connsiteY12" fmla="*/ 397717 h 743164"/>
              <a:gd name="connsiteX13" fmla="*/ 438039 w 3141482"/>
              <a:gd name="connsiteY13" fmla="*/ 424221 h 743164"/>
              <a:gd name="connsiteX14" fmla="*/ 477795 w 3141482"/>
              <a:gd name="connsiteY14" fmla="*/ 410969 h 743164"/>
              <a:gd name="connsiteX15" fmla="*/ 411534 w 3141482"/>
              <a:gd name="connsiteY15" fmla="*/ 357960 h 743164"/>
              <a:gd name="connsiteX16" fmla="*/ 371778 w 3141482"/>
              <a:gd name="connsiteY16" fmla="*/ 318204 h 743164"/>
              <a:gd name="connsiteX17" fmla="*/ 358526 w 3141482"/>
              <a:gd name="connsiteY17" fmla="*/ 278447 h 743164"/>
              <a:gd name="connsiteX18" fmla="*/ 557308 w 3141482"/>
              <a:gd name="connsiteY18" fmla="*/ 331456 h 743164"/>
              <a:gd name="connsiteX19" fmla="*/ 610317 w 3141482"/>
              <a:gd name="connsiteY19" fmla="*/ 410969 h 743164"/>
              <a:gd name="connsiteX20" fmla="*/ 689830 w 3141482"/>
              <a:gd name="connsiteY20" fmla="*/ 384465 h 743164"/>
              <a:gd name="connsiteX21" fmla="*/ 716334 w 3141482"/>
              <a:gd name="connsiteY21" fmla="*/ 304952 h 743164"/>
              <a:gd name="connsiteX22" fmla="*/ 729586 w 3141482"/>
              <a:gd name="connsiteY22" fmla="*/ 265195 h 743164"/>
              <a:gd name="connsiteX23" fmla="*/ 769343 w 3141482"/>
              <a:gd name="connsiteY23" fmla="*/ 251943 h 743164"/>
              <a:gd name="connsiteX24" fmla="*/ 888613 w 3141482"/>
              <a:gd name="connsiteY24" fmla="*/ 278447 h 743164"/>
              <a:gd name="connsiteX25" fmla="*/ 981378 w 3141482"/>
              <a:gd name="connsiteY25" fmla="*/ 318204 h 743164"/>
              <a:gd name="connsiteX26" fmla="*/ 1034386 w 3141482"/>
              <a:gd name="connsiteY26" fmla="*/ 304952 h 743164"/>
              <a:gd name="connsiteX27" fmla="*/ 1060891 w 3141482"/>
              <a:gd name="connsiteY27" fmla="*/ 278447 h 743164"/>
              <a:gd name="connsiteX28" fmla="*/ 1100647 w 3141482"/>
              <a:gd name="connsiteY28" fmla="*/ 185682 h 743164"/>
              <a:gd name="connsiteX29" fmla="*/ 1087395 w 3141482"/>
              <a:gd name="connsiteY29" fmla="*/ 145926 h 743164"/>
              <a:gd name="connsiteX30" fmla="*/ 981378 w 3141482"/>
              <a:gd name="connsiteY30" fmla="*/ 145926 h 743164"/>
              <a:gd name="connsiteX31" fmla="*/ 954873 w 3141482"/>
              <a:gd name="connsiteY31" fmla="*/ 172430 h 743164"/>
              <a:gd name="connsiteX32" fmla="*/ 901865 w 3141482"/>
              <a:gd name="connsiteY32" fmla="*/ 251943 h 743164"/>
              <a:gd name="connsiteX33" fmla="*/ 875360 w 3141482"/>
              <a:gd name="connsiteY33" fmla="*/ 278447 h 743164"/>
              <a:gd name="connsiteX34" fmla="*/ 809099 w 3141482"/>
              <a:gd name="connsiteY34" fmla="*/ 331456 h 743164"/>
              <a:gd name="connsiteX35" fmla="*/ 703082 w 3141482"/>
              <a:gd name="connsiteY35" fmla="*/ 318204 h 743164"/>
              <a:gd name="connsiteX36" fmla="*/ 650073 w 3141482"/>
              <a:gd name="connsiteY36" fmla="*/ 265195 h 743164"/>
              <a:gd name="connsiteX37" fmla="*/ 610317 w 3141482"/>
              <a:gd name="connsiteY37" fmla="*/ 198934 h 743164"/>
              <a:gd name="connsiteX38" fmla="*/ 570560 w 3141482"/>
              <a:gd name="connsiteY38" fmla="*/ 185682 h 743164"/>
              <a:gd name="connsiteX39" fmla="*/ 477795 w 3141482"/>
              <a:gd name="connsiteY39" fmla="*/ 198934 h 743164"/>
              <a:gd name="connsiteX40" fmla="*/ 464543 w 3141482"/>
              <a:gd name="connsiteY40" fmla="*/ 238691 h 743164"/>
              <a:gd name="connsiteX41" fmla="*/ 477795 w 3141482"/>
              <a:gd name="connsiteY41" fmla="*/ 371212 h 743164"/>
              <a:gd name="connsiteX42" fmla="*/ 583813 w 3141482"/>
              <a:gd name="connsiteY42" fmla="*/ 357960 h 743164"/>
              <a:gd name="connsiteX43" fmla="*/ 623569 w 3141482"/>
              <a:gd name="connsiteY43" fmla="*/ 344708 h 743164"/>
              <a:gd name="connsiteX44" fmla="*/ 756091 w 3141482"/>
              <a:gd name="connsiteY44" fmla="*/ 371212 h 743164"/>
              <a:gd name="connsiteX45" fmla="*/ 1153656 w 3141482"/>
              <a:gd name="connsiteY45" fmla="*/ 384465 h 743164"/>
              <a:gd name="connsiteX46" fmla="*/ 1113899 w 3141482"/>
              <a:gd name="connsiteY46" fmla="*/ 265195 h 743164"/>
              <a:gd name="connsiteX47" fmla="*/ 1100647 w 3141482"/>
              <a:gd name="connsiteY47" fmla="*/ 212186 h 743164"/>
              <a:gd name="connsiteX48" fmla="*/ 1113899 w 3141482"/>
              <a:gd name="connsiteY48" fmla="*/ 172430 h 743164"/>
              <a:gd name="connsiteX49" fmla="*/ 1259673 w 3141482"/>
              <a:gd name="connsiteY49" fmla="*/ 198934 h 743164"/>
              <a:gd name="connsiteX50" fmla="*/ 1233169 w 3141482"/>
              <a:gd name="connsiteY50" fmla="*/ 225439 h 743164"/>
              <a:gd name="connsiteX51" fmla="*/ 1127152 w 3141482"/>
              <a:gd name="connsiteY51" fmla="*/ 212186 h 743164"/>
              <a:gd name="connsiteX52" fmla="*/ 1166908 w 3141482"/>
              <a:gd name="connsiteY52" fmla="*/ 185682 h 743164"/>
              <a:gd name="connsiteX53" fmla="*/ 1286178 w 3141482"/>
              <a:gd name="connsiteY53" fmla="*/ 172430 h 743164"/>
              <a:gd name="connsiteX54" fmla="*/ 1365691 w 3141482"/>
              <a:gd name="connsiteY54" fmla="*/ 132673 h 743164"/>
              <a:gd name="connsiteX55" fmla="*/ 1339186 w 3141482"/>
              <a:gd name="connsiteY55" fmla="*/ 106169 h 743164"/>
              <a:gd name="connsiteX56" fmla="*/ 1206665 w 3141482"/>
              <a:gd name="connsiteY56" fmla="*/ 79665 h 743164"/>
              <a:gd name="connsiteX57" fmla="*/ 1233169 w 3141482"/>
              <a:gd name="connsiteY57" fmla="*/ 132673 h 743164"/>
              <a:gd name="connsiteX58" fmla="*/ 1259673 w 3141482"/>
              <a:gd name="connsiteY58" fmla="*/ 159178 h 743164"/>
              <a:gd name="connsiteX59" fmla="*/ 1339186 w 3141482"/>
              <a:gd name="connsiteY59" fmla="*/ 185682 h 743164"/>
              <a:gd name="connsiteX60" fmla="*/ 1365691 w 3141482"/>
              <a:gd name="connsiteY60" fmla="*/ 212186 h 743164"/>
              <a:gd name="connsiteX61" fmla="*/ 1392195 w 3141482"/>
              <a:gd name="connsiteY61" fmla="*/ 291699 h 743164"/>
              <a:gd name="connsiteX62" fmla="*/ 1339186 w 3141482"/>
              <a:gd name="connsiteY62" fmla="*/ 371212 h 743164"/>
              <a:gd name="connsiteX63" fmla="*/ 1259673 w 3141482"/>
              <a:gd name="connsiteY63" fmla="*/ 397717 h 743164"/>
              <a:gd name="connsiteX64" fmla="*/ 1246421 w 3141482"/>
              <a:gd name="connsiteY64" fmla="*/ 357960 h 743164"/>
              <a:gd name="connsiteX65" fmla="*/ 1325934 w 3141482"/>
              <a:gd name="connsiteY65" fmla="*/ 304952 h 743164"/>
              <a:gd name="connsiteX66" fmla="*/ 1365691 w 3141482"/>
              <a:gd name="connsiteY66" fmla="*/ 278447 h 743164"/>
              <a:gd name="connsiteX67" fmla="*/ 1458456 w 3141482"/>
              <a:gd name="connsiteY67" fmla="*/ 251943 h 743164"/>
              <a:gd name="connsiteX68" fmla="*/ 1498213 w 3141482"/>
              <a:gd name="connsiteY68" fmla="*/ 225439 h 743164"/>
              <a:gd name="connsiteX69" fmla="*/ 1524717 w 3141482"/>
              <a:gd name="connsiteY69" fmla="*/ 145926 h 743164"/>
              <a:gd name="connsiteX70" fmla="*/ 1471708 w 3141482"/>
              <a:gd name="connsiteY70" fmla="*/ 92917 h 743164"/>
              <a:gd name="connsiteX71" fmla="*/ 1445204 w 3141482"/>
              <a:gd name="connsiteY71" fmla="*/ 66412 h 743164"/>
              <a:gd name="connsiteX72" fmla="*/ 1405447 w 3141482"/>
              <a:gd name="connsiteY72" fmla="*/ 39908 h 743164"/>
              <a:gd name="connsiteX73" fmla="*/ 1365691 w 3141482"/>
              <a:gd name="connsiteY73" fmla="*/ 66412 h 743164"/>
              <a:gd name="connsiteX74" fmla="*/ 1392195 w 3141482"/>
              <a:gd name="connsiteY74" fmla="*/ 92917 h 743164"/>
              <a:gd name="connsiteX75" fmla="*/ 1471708 w 3141482"/>
              <a:gd name="connsiteY75" fmla="*/ 145926 h 743164"/>
              <a:gd name="connsiteX76" fmla="*/ 1498213 w 3141482"/>
              <a:gd name="connsiteY76" fmla="*/ 172430 h 743164"/>
              <a:gd name="connsiteX77" fmla="*/ 1537969 w 3141482"/>
              <a:gd name="connsiteY77" fmla="*/ 159178 h 743164"/>
              <a:gd name="connsiteX78" fmla="*/ 1604230 w 3141482"/>
              <a:gd name="connsiteY78" fmla="*/ 145926 h 743164"/>
              <a:gd name="connsiteX79" fmla="*/ 1590978 w 3141482"/>
              <a:gd name="connsiteY79" fmla="*/ 66412 h 743164"/>
              <a:gd name="connsiteX80" fmla="*/ 1551221 w 3141482"/>
              <a:gd name="connsiteY80" fmla="*/ 53160 h 743164"/>
              <a:gd name="connsiteX81" fmla="*/ 1590978 w 3141482"/>
              <a:gd name="connsiteY81" fmla="*/ 185682 h 743164"/>
              <a:gd name="connsiteX82" fmla="*/ 1630734 w 3141482"/>
              <a:gd name="connsiteY82" fmla="*/ 225439 h 743164"/>
              <a:gd name="connsiteX83" fmla="*/ 1617482 w 3141482"/>
              <a:gd name="connsiteY83" fmla="*/ 265195 h 743164"/>
              <a:gd name="connsiteX84" fmla="*/ 1537969 w 3141482"/>
              <a:gd name="connsiteY84" fmla="*/ 331456 h 743164"/>
              <a:gd name="connsiteX85" fmla="*/ 1524717 w 3141482"/>
              <a:gd name="connsiteY85" fmla="*/ 371212 h 743164"/>
              <a:gd name="connsiteX86" fmla="*/ 1484960 w 3141482"/>
              <a:gd name="connsiteY86" fmla="*/ 357960 h 743164"/>
              <a:gd name="connsiteX87" fmla="*/ 1418699 w 3141482"/>
              <a:gd name="connsiteY87" fmla="*/ 304952 h 743164"/>
              <a:gd name="connsiteX88" fmla="*/ 1471708 w 3141482"/>
              <a:gd name="connsiteY88" fmla="*/ 291699 h 743164"/>
              <a:gd name="connsiteX89" fmla="*/ 1564473 w 3141482"/>
              <a:gd name="connsiteY89" fmla="*/ 278447 h 743164"/>
              <a:gd name="connsiteX90" fmla="*/ 1577726 w 3141482"/>
              <a:gd name="connsiteY90" fmla="*/ 238691 h 743164"/>
              <a:gd name="connsiteX91" fmla="*/ 1564473 w 3141482"/>
              <a:gd name="connsiteY91" fmla="*/ 132673 h 743164"/>
              <a:gd name="connsiteX92" fmla="*/ 1524717 w 3141482"/>
              <a:gd name="connsiteY92" fmla="*/ 106169 h 743164"/>
              <a:gd name="connsiteX93" fmla="*/ 1564473 w 3141482"/>
              <a:gd name="connsiteY93" fmla="*/ 119421 h 743164"/>
              <a:gd name="connsiteX94" fmla="*/ 1657239 w 3141482"/>
              <a:gd name="connsiteY94" fmla="*/ 172430 h 743164"/>
              <a:gd name="connsiteX95" fmla="*/ 1723499 w 3141482"/>
              <a:gd name="connsiteY95" fmla="*/ 185682 h 743164"/>
              <a:gd name="connsiteX96" fmla="*/ 1869273 w 3141482"/>
              <a:gd name="connsiteY96" fmla="*/ 172430 h 743164"/>
              <a:gd name="connsiteX97" fmla="*/ 1842769 w 3141482"/>
              <a:gd name="connsiteY97" fmla="*/ 132673 h 743164"/>
              <a:gd name="connsiteX98" fmla="*/ 1750004 w 3141482"/>
              <a:gd name="connsiteY98" fmla="*/ 92917 h 743164"/>
              <a:gd name="connsiteX99" fmla="*/ 1710247 w 3141482"/>
              <a:gd name="connsiteY99" fmla="*/ 106169 h 743164"/>
              <a:gd name="connsiteX100" fmla="*/ 1723499 w 3141482"/>
              <a:gd name="connsiteY100" fmla="*/ 145926 h 743164"/>
              <a:gd name="connsiteX101" fmla="*/ 1763256 w 3141482"/>
              <a:gd name="connsiteY101" fmla="*/ 159178 h 743164"/>
              <a:gd name="connsiteX102" fmla="*/ 1856021 w 3141482"/>
              <a:gd name="connsiteY102" fmla="*/ 198934 h 743164"/>
              <a:gd name="connsiteX103" fmla="*/ 1988543 w 3141482"/>
              <a:gd name="connsiteY103" fmla="*/ 185682 h 743164"/>
              <a:gd name="connsiteX104" fmla="*/ 1975291 w 3141482"/>
              <a:gd name="connsiteY104" fmla="*/ 119421 h 743164"/>
              <a:gd name="connsiteX105" fmla="*/ 1922282 w 3141482"/>
              <a:gd name="connsiteY105" fmla="*/ 66412 h 743164"/>
              <a:gd name="connsiteX106" fmla="*/ 1909030 w 3141482"/>
              <a:gd name="connsiteY106" fmla="*/ 106169 h 743164"/>
              <a:gd name="connsiteX107" fmla="*/ 1988543 w 3141482"/>
              <a:gd name="connsiteY107" fmla="*/ 132673 h 743164"/>
              <a:gd name="connsiteX108" fmla="*/ 2240334 w 3141482"/>
              <a:gd name="connsiteY108" fmla="*/ 119421 h 743164"/>
              <a:gd name="connsiteX109" fmla="*/ 2280091 w 3141482"/>
              <a:gd name="connsiteY109" fmla="*/ 106169 h 743164"/>
              <a:gd name="connsiteX110" fmla="*/ 2306595 w 3141482"/>
              <a:gd name="connsiteY110" fmla="*/ 106169 h 743164"/>
              <a:gd name="connsiteX111" fmla="*/ 2200578 w 3141482"/>
              <a:gd name="connsiteY111" fmla="*/ 92917 h 743164"/>
              <a:gd name="connsiteX112" fmla="*/ 2121065 w 3141482"/>
              <a:gd name="connsiteY112" fmla="*/ 66412 h 743164"/>
              <a:gd name="connsiteX113" fmla="*/ 2068056 w 3141482"/>
              <a:gd name="connsiteY113" fmla="*/ 79665 h 743164"/>
              <a:gd name="connsiteX114" fmla="*/ 2107813 w 3141482"/>
              <a:gd name="connsiteY114" fmla="*/ 172430 h 743164"/>
              <a:gd name="connsiteX115" fmla="*/ 2147569 w 3141482"/>
              <a:gd name="connsiteY115" fmla="*/ 185682 h 743164"/>
              <a:gd name="connsiteX116" fmla="*/ 2664404 w 3141482"/>
              <a:gd name="connsiteY116" fmla="*/ 172430 h 743164"/>
              <a:gd name="connsiteX117" fmla="*/ 2651152 w 3141482"/>
              <a:gd name="connsiteY117" fmla="*/ 132673 h 743164"/>
              <a:gd name="connsiteX118" fmla="*/ 2584891 w 3141482"/>
              <a:gd name="connsiteY118" fmla="*/ 92917 h 743164"/>
              <a:gd name="connsiteX119" fmla="*/ 2558386 w 3141482"/>
              <a:gd name="connsiteY119" fmla="*/ 66412 h 743164"/>
              <a:gd name="connsiteX120" fmla="*/ 2531882 w 3141482"/>
              <a:gd name="connsiteY120" fmla="*/ 92917 h 743164"/>
              <a:gd name="connsiteX121" fmla="*/ 2465621 w 3141482"/>
              <a:gd name="connsiteY121" fmla="*/ 119421 h 743164"/>
              <a:gd name="connsiteX122" fmla="*/ 2439117 w 3141482"/>
              <a:gd name="connsiteY122" fmla="*/ 145926 h 743164"/>
              <a:gd name="connsiteX123" fmla="*/ 2386108 w 3141482"/>
              <a:gd name="connsiteY123" fmla="*/ 251943 h 743164"/>
              <a:gd name="connsiteX124" fmla="*/ 2346352 w 3141482"/>
              <a:gd name="connsiteY124" fmla="*/ 265195 h 743164"/>
              <a:gd name="connsiteX125" fmla="*/ 2359604 w 3141482"/>
              <a:gd name="connsiteY125" fmla="*/ 212186 h 743164"/>
              <a:gd name="connsiteX126" fmla="*/ 2399360 w 3141482"/>
              <a:gd name="connsiteY126" fmla="*/ 198934 h 743164"/>
              <a:gd name="connsiteX127" fmla="*/ 2584891 w 3141482"/>
              <a:gd name="connsiteY127" fmla="*/ 172430 h 743164"/>
              <a:gd name="connsiteX128" fmla="*/ 2611395 w 3141482"/>
              <a:gd name="connsiteY128" fmla="*/ 132673 h 743164"/>
              <a:gd name="connsiteX129" fmla="*/ 2651152 w 3141482"/>
              <a:gd name="connsiteY129" fmla="*/ 119421 h 743164"/>
              <a:gd name="connsiteX130" fmla="*/ 2664404 w 3141482"/>
              <a:gd name="connsiteY130" fmla="*/ 225439 h 743164"/>
              <a:gd name="connsiteX131" fmla="*/ 2757169 w 3141482"/>
              <a:gd name="connsiteY131" fmla="*/ 159178 h 743164"/>
              <a:gd name="connsiteX132" fmla="*/ 2743917 w 3141482"/>
              <a:gd name="connsiteY132" fmla="*/ 79665 h 743164"/>
              <a:gd name="connsiteX133" fmla="*/ 2677656 w 3141482"/>
              <a:gd name="connsiteY133" fmla="*/ 92917 h 743164"/>
              <a:gd name="connsiteX134" fmla="*/ 2664404 w 3141482"/>
              <a:gd name="connsiteY134" fmla="*/ 132673 h 743164"/>
              <a:gd name="connsiteX135" fmla="*/ 2704160 w 3141482"/>
              <a:gd name="connsiteY135" fmla="*/ 145926 h 743164"/>
              <a:gd name="connsiteX136" fmla="*/ 2796926 w 3141482"/>
              <a:gd name="connsiteY136" fmla="*/ 172430 h 743164"/>
              <a:gd name="connsiteX137" fmla="*/ 2863186 w 3141482"/>
              <a:gd name="connsiteY137" fmla="*/ 159178 h 743164"/>
              <a:gd name="connsiteX138" fmla="*/ 2823430 w 3141482"/>
              <a:gd name="connsiteY138" fmla="*/ 53160 h 743164"/>
              <a:gd name="connsiteX139" fmla="*/ 2770421 w 3141482"/>
              <a:gd name="connsiteY139" fmla="*/ 66412 h 743164"/>
              <a:gd name="connsiteX140" fmla="*/ 2823430 w 3141482"/>
              <a:gd name="connsiteY140" fmla="*/ 145926 h 743164"/>
              <a:gd name="connsiteX141" fmla="*/ 2955952 w 3141482"/>
              <a:gd name="connsiteY141" fmla="*/ 132673 h 743164"/>
              <a:gd name="connsiteX142" fmla="*/ 2902943 w 3141482"/>
              <a:gd name="connsiteY142" fmla="*/ 26656 h 743164"/>
              <a:gd name="connsiteX143" fmla="*/ 2876439 w 3141482"/>
              <a:gd name="connsiteY143" fmla="*/ 66412 h 743164"/>
              <a:gd name="connsiteX144" fmla="*/ 2916195 w 3141482"/>
              <a:gd name="connsiteY144" fmla="*/ 92917 h 743164"/>
              <a:gd name="connsiteX145" fmla="*/ 2995708 w 3141482"/>
              <a:gd name="connsiteY145" fmla="*/ 106169 h 743164"/>
              <a:gd name="connsiteX146" fmla="*/ 3035465 w 3141482"/>
              <a:gd name="connsiteY146" fmla="*/ 119421 h 743164"/>
              <a:gd name="connsiteX147" fmla="*/ 3141482 w 3141482"/>
              <a:gd name="connsiteY147" fmla="*/ 145926 h 743164"/>
              <a:gd name="connsiteX148" fmla="*/ 3048717 w 3141482"/>
              <a:gd name="connsiteY148" fmla="*/ 159178 h 743164"/>
              <a:gd name="connsiteX149" fmla="*/ 2916195 w 3141482"/>
              <a:gd name="connsiteY149" fmla="*/ 212186 h 743164"/>
              <a:gd name="connsiteX150" fmla="*/ 2796926 w 3141482"/>
              <a:gd name="connsiteY150" fmla="*/ 225439 h 743164"/>
              <a:gd name="connsiteX151" fmla="*/ 2704160 w 3141482"/>
              <a:gd name="connsiteY151" fmla="*/ 265195 h 743164"/>
              <a:gd name="connsiteX152" fmla="*/ 2624647 w 3141482"/>
              <a:gd name="connsiteY152" fmla="*/ 291699 h 743164"/>
              <a:gd name="connsiteX153" fmla="*/ 2571639 w 3141482"/>
              <a:gd name="connsiteY153" fmla="*/ 318204 h 743164"/>
              <a:gd name="connsiteX154" fmla="*/ 2439117 w 3141482"/>
              <a:gd name="connsiteY154" fmla="*/ 344708 h 743164"/>
              <a:gd name="connsiteX155" fmla="*/ 2306595 w 3141482"/>
              <a:gd name="connsiteY155" fmla="*/ 331456 h 743164"/>
              <a:gd name="connsiteX156" fmla="*/ 2280091 w 3141482"/>
              <a:gd name="connsiteY156" fmla="*/ 291699 h 743164"/>
              <a:gd name="connsiteX157" fmla="*/ 2187326 w 3141482"/>
              <a:gd name="connsiteY157" fmla="*/ 304952 h 743164"/>
              <a:gd name="connsiteX158" fmla="*/ 1776508 w 3141482"/>
              <a:gd name="connsiteY158" fmla="*/ 304952 h 743164"/>
              <a:gd name="connsiteX159" fmla="*/ 1537969 w 3141482"/>
              <a:gd name="connsiteY159" fmla="*/ 278447 h 743164"/>
              <a:gd name="connsiteX160" fmla="*/ 1365691 w 3141482"/>
              <a:gd name="connsiteY160" fmla="*/ 265195 h 743164"/>
              <a:gd name="connsiteX161" fmla="*/ 1657239 w 3141482"/>
              <a:gd name="connsiteY161" fmla="*/ 265195 h 743164"/>
              <a:gd name="connsiteX162" fmla="*/ 1736752 w 3141482"/>
              <a:gd name="connsiteY162" fmla="*/ 291699 h 743164"/>
              <a:gd name="connsiteX163" fmla="*/ 1763256 w 3141482"/>
              <a:gd name="connsiteY163" fmla="*/ 318204 h 743164"/>
              <a:gd name="connsiteX164" fmla="*/ 1842769 w 3141482"/>
              <a:gd name="connsiteY164" fmla="*/ 344708 h 743164"/>
              <a:gd name="connsiteX165" fmla="*/ 1763256 w 3141482"/>
              <a:gd name="connsiteY165" fmla="*/ 397717 h 743164"/>
              <a:gd name="connsiteX166" fmla="*/ 1723499 w 3141482"/>
              <a:gd name="connsiteY166" fmla="*/ 424221 h 743164"/>
              <a:gd name="connsiteX167" fmla="*/ 1551221 w 3141482"/>
              <a:gd name="connsiteY167" fmla="*/ 437473 h 743164"/>
              <a:gd name="connsiteX168" fmla="*/ 1431952 w 3141482"/>
              <a:gd name="connsiteY168" fmla="*/ 424221 h 743164"/>
              <a:gd name="connsiteX169" fmla="*/ 1418699 w 3141482"/>
              <a:gd name="connsiteY169" fmla="*/ 384465 h 743164"/>
              <a:gd name="connsiteX170" fmla="*/ 1312682 w 3141482"/>
              <a:gd name="connsiteY170" fmla="*/ 463978 h 743164"/>
              <a:gd name="connsiteX171" fmla="*/ 1246421 w 3141482"/>
              <a:gd name="connsiteY171" fmla="*/ 477230 h 743164"/>
              <a:gd name="connsiteX172" fmla="*/ 1206665 w 3141482"/>
              <a:gd name="connsiteY172" fmla="*/ 490482 h 743164"/>
              <a:gd name="connsiteX173" fmla="*/ 1100647 w 3141482"/>
              <a:gd name="connsiteY173" fmla="*/ 516986 h 743164"/>
              <a:gd name="connsiteX174" fmla="*/ 1087395 w 3141482"/>
              <a:gd name="connsiteY174" fmla="*/ 477230 h 743164"/>
              <a:gd name="connsiteX175" fmla="*/ 1100647 w 3141482"/>
              <a:gd name="connsiteY175" fmla="*/ 424221 h 743164"/>
              <a:gd name="connsiteX176" fmla="*/ 1047639 w 3141482"/>
              <a:gd name="connsiteY176" fmla="*/ 410969 h 743164"/>
              <a:gd name="connsiteX177" fmla="*/ 888613 w 3141482"/>
              <a:gd name="connsiteY177" fmla="*/ 397717 h 743164"/>
              <a:gd name="connsiteX178" fmla="*/ 756091 w 3141482"/>
              <a:gd name="connsiteY178" fmla="*/ 424221 h 743164"/>
              <a:gd name="connsiteX179" fmla="*/ 716334 w 3141482"/>
              <a:gd name="connsiteY179" fmla="*/ 437473 h 743164"/>
              <a:gd name="connsiteX180" fmla="*/ 279013 w 3141482"/>
              <a:gd name="connsiteY180" fmla="*/ 543491 h 743164"/>
              <a:gd name="connsiteX181" fmla="*/ 40473 w 3141482"/>
              <a:gd name="connsiteY181" fmla="*/ 583247 h 743164"/>
              <a:gd name="connsiteX182" fmla="*/ 27221 w 3141482"/>
              <a:gd name="connsiteY182" fmla="*/ 623004 h 743164"/>
              <a:gd name="connsiteX183" fmla="*/ 53726 w 3141482"/>
              <a:gd name="connsiteY183" fmla="*/ 649508 h 743164"/>
              <a:gd name="connsiteX184" fmla="*/ 80230 w 3141482"/>
              <a:gd name="connsiteY184" fmla="*/ 569995 h 743164"/>
              <a:gd name="connsiteX185" fmla="*/ 106734 w 3141482"/>
              <a:gd name="connsiteY185" fmla="*/ 530239 h 743164"/>
              <a:gd name="connsiteX186" fmla="*/ 252508 w 3141482"/>
              <a:gd name="connsiteY186" fmla="*/ 450726 h 743164"/>
              <a:gd name="connsiteX187" fmla="*/ 345273 w 3141482"/>
              <a:gd name="connsiteY187" fmla="*/ 424221 h 743164"/>
              <a:gd name="connsiteX188" fmla="*/ 438039 w 3141482"/>
              <a:gd name="connsiteY188" fmla="*/ 437473 h 743164"/>
              <a:gd name="connsiteX189" fmla="*/ 504299 w 3141482"/>
              <a:gd name="connsiteY189" fmla="*/ 490482 h 743164"/>
              <a:gd name="connsiteX190" fmla="*/ 517552 w 3141482"/>
              <a:gd name="connsiteY190" fmla="*/ 530239 h 743164"/>
              <a:gd name="connsiteX191" fmla="*/ 570560 w 3141482"/>
              <a:gd name="connsiteY191" fmla="*/ 543491 h 743164"/>
              <a:gd name="connsiteX192" fmla="*/ 742839 w 3141482"/>
              <a:gd name="connsiteY192" fmla="*/ 569995 h 743164"/>
              <a:gd name="connsiteX193" fmla="*/ 928369 w 3141482"/>
              <a:gd name="connsiteY193" fmla="*/ 636256 h 743164"/>
              <a:gd name="connsiteX194" fmla="*/ 1007882 w 3141482"/>
              <a:gd name="connsiteY194" fmla="*/ 649508 h 743164"/>
              <a:gd name="connsiteX195" fmla="*/ 1140404 w 3141482"/>
              <a:gd name="connsiteY195" fmla="*/ 689265 h 743164"/>
              <a:gd name="connsiteX196" fmla="*/ 1180160 w 3141482"/>
              <a:gd name="connsiteY196" fmla="*/ 676012 h 743164"/>
              <a:gd name="connsiteX197" fmla="*/ 1140404 w 3141482"/>
              <a:gd name="connsiteY197" fmla="*/ 623004 h 743164"/>
              <a:gd name="connsiteX198" fmla="*/ 1127152 w 3141482"/>
              <a:gd name="connsiteY198" fmla="*/ 583247 h 743164"/>
              <a:gd name="connsiteX199" fmla="*/ 1113899 w 3141482"/>
              <a:gd name="connsiteY199" fmla="*/ 477230 h 743164"/>
              <a:gd name="connsiteX200" fmla="*/ 1074143 w 3141482"/>
              <a:gd name="connsiteY200" fmla="*/ 463978 h 743164"/>
              <a:gd name="connsiteX201" fmla="*/ 981378 w 3141482"/>
              <a:gd name="connsiteY201" fmla="*/ 477230 h 743164"/>
              <a:gd name="connsiteX202" fmla="*/ 875360 w 3141482"/>
              <a:gd name="connsiteY202" fmla="*/ 490482 h 743164"/>
              <a:gd name="connsiteX203" fmla="*/ 888613 w 3141482"/>
              <a:gd name="connsiteY203" fmla="*/ 530239 h 743164"/>
              <a:gd name="connsiteX204" fmla="*/ 915117 w 3141482"/>
              <a:gd name="connsiteY204" fmla="*/ 569995 h 743164"/>
              <a:gd name="connsiteX205" fmla="*/ 928369 w 3141482"/>
              <a:gd name="connsiteY205" fmla="*/ 623004 h 743164"/>
              <a:gd name="connsiteX206" fmla="*/ 1140404 w 3141482"/>
              <a:gd name="connsiteY206" fmla="*/ 583247 h 743164"/>
              <a:gd name="connsiteX207" fmla="*/ 1233169 w 3141482"/>
              <a:gd name="connsiteY207" fmla="*/ 556743 h 743164"/>
              <a:gd name="connsiteX208" fmla="*/ 1272926 w 3141482"/>
              <a:gd name="connsiteY208" fmla="*/ 530239 h 743164"/>
              <a:gd name="connsiteX209" fmla="*/ 1325934 w 3141482"/>
              <a:gd name="connsiteY209" fmla="*/ 516986 h 743164"/>
              <a:gd name="connsiteX210" fmla="*/ 1339186 w 3141482"/>
              <a:gd name="connsiteY210" fmla="*/ 649508 h 743164"/>
              <a:gd name="connsiteX211" fmla="*/ 1392195 w 3141482"/>
              <a:gd name="connsiteY211" fmla="*/ 662760 h 743164"/>
              <a:gd name="connsiteX212" fmla="*/ 1551221 w 3141482"/>
              <a:gd name="connsiteY212" fmla="*/ 623004 h 743164"/>
              <a:gd name="connsiteX213" fmla="*/ 1564473 w 3141482"/>
              <a:gd name="connsiteY213" fmla="*/ 516986 h 743164"/>
              <a:gd name="connsiteX214" fmla="*/ 1604230 w 3141482"/>
              <a:gd name="connsiteY214" fmla="*/ 490482 h 743164"/>
              <a:gd name="connsiteX215" fmla="*/ 1643986 w 3141482"/>
              <a:gd name="connsiteY215" fmla="*/ 450726 h 743164"/>
              <a:gd name="connsiteX216" fmla="*/ 1670491 w 3141482"/>
              <a:gd name="connsiteY216" fmla="*/ 477230 h 743164"/>
              <a:gd name="connsiteX217" fmla="*/ 1683743 w 3141482"/>
              <a:gd name="connsiteY217" fmla="*/ 530239 h 743164"/>
              <a:gd name="connsiteX218" fmla="*/ 1710247 w 3141482"/>
              <a:gd name="connsiteY218" fmla="*/ 636256 h 743164"/>
              <a:gd name="connsiteX219" fmla="*/ 1736752 w 3141482"/>
              <a:gd name="connsiteY219" fmla="*/ 609752 h 743164"/>
              <a:gd name="connsiteX220" fmla="*/ 1750004 w 3141482"/>
              <a:gd name="connsiteY220" fmla="*/ 569995 h 743164"/>
              <a:gd name="connsiteX221" fmla="*/ 1776508 w 3141482"/>
              <a:gd name="connsiteY221" fmla="*/ 530239 h 743164"/>
              <a:gd name="connsiteX222" fmla="*/ 1789760 w 3141482"/>
              <a:gd name="connsiteY222" fmla="*/ 477230 h 743164"/>
              <a:gd name="connsiteX223" fmla="*/ 1842769 w 3141482"/>
              <a:gd name="connsiteY223" fmla="*/ 424221 h 743164"/>
              <a:gd name="connsiteX224" fmla="*/ 1895778 w 3141482"/>
              <a:gd name="connsiteY224" fmla="*/ 477230 h 743164"/>
              <a:gd name="connsiteX225" fmla="*/ 1922282 w 3141482"/>
              <a:gd name="connsiteY225" fmla="*/ 556743 h 743164"/>
              <a:gd name="connsiteX226" fmla="*/ 1948786 w 3141482"/>
              <a:gd name="connsiteY226" fmla="*/ 410969 h 743164"/>
              <a:gd name="connsiteX227" fmla="*/ 1842769 w 3141482"/>
              <a:gd name="connsiteY227" fmla="*/ 291699 h 743164"/>
              <a:gd name="connsiteX228" fmla="*/ 1803013 w 3141482"/>
              <a:gd name="connsiteY228" fmla="*/ 278447 h 743164"/>
              <a:gd name="connsiteX229" fmla="*/ 1750004 w 3141482"/>
              <a:gd name="connsiteY229" fmla="*/ 291699 h 743164"/>
              <a:gd name="connsiteX230" fmla="*/ 1736752 w 3141482"/>
              <a:gd name="connsiteY230" fmla="*/ 331456 h 743164"/>
              <a:gd name="connsiteX231" fmla="*/ 1696995 w 3141482"/>
              <a:gd name="connsiteY231" fmla="*/ 357960 h 743164"/>
              <a:gd name="connsiteX232" fmla="*/ 1710247 w 3141482"/>
              <a:gd name="connsiteY232" fmla="*/ 463978 h 743164"/>
              <a:gd name="connsiteX233" fmla="*/ 1750004 w 3141482"/>
              <a:gd name="connsiteY233" fmla="*/ 477230 h 743164"/>
              <a:gd name="connsiteX234" fmla="*/ 1829517 w 3141482"/>
              <a:gd name="connsiteY234" fmla="*/ 490482 h 743164"/>
              <a:gd name="connsiteX235" fmla="*/ 1922282 w 3141482"/>
              <a:gd name="connsiteY235" fmla="*/ 477230 h 743164"/>
              <a:gd name="connsiteX236" fmla="*/ 2015047 w 3141482"/>
              <a:gd name="connsiteY236" fmla="*/ 410969 h 743164"/>
              <a:gd name="connsiteX237" fmla="*/ 2028299 w 3141482"/>
              <a:gd name="connsiteY237" fmla="*/ 371212 h 743164"/>
              <a:gd name="connsiteX238" fmla="*/ 1988543 w 3141482"/>
              <a:gd name="connsiteY238" fmla="*/ 331456 h 743164"/>
              <a:gd name="connsiteX239" fmla="*/ 1948786 w 3141482"/>
              <a:gd name="connsiteY239" fmla="*/ 304952 h 743164"/>
              <a:gd name="connsiteX240" fmla="*/ 1922282 w 3141482"/>
              <a:gd name="connsiteY240" fmla="*/ 278447 h 743164"/>
              <a:gd name="connsiteX241" fmla="*/ 1869273 w 3141482"/>
              <a:gd name="connsiteY241" fmla="*/ 265195 h 743164"/>
              <a:gd name="connsiteX242" fmla="*/ 1829517 w 3141482"/>
              <a:gd name="connsiteY242" fmla="*/ 238691 h 743164"/>
              <a:gd name="connsiteX243" fmla="*/ 1789760 w 3141482"/>
              <a:gd name="connsiteY243" fmla="*/ 225439 h 743164"/>
              <a:gd name="connsiteX244" fmla="*/ 1975291 w 3141482"/>
              <a:gd name="connsiteY244" fmla="*/ 265195 h 743164"/>
              <a:gd name="connsiteX245" fmla="*/ 2028299 w 3141482"/>
              <a:gd name="connsiteY245" fmla="*/ 291699 h 743164"/>
              <a:gd name="connsiteX246" fmla="*/ 2253586 w 3141482"/>
              <a:gd name="connsiteY246" fmla="*/ 291699 h 743164"/>
              <a:gd name="connsiteX247" fmla="*/ 2213830 w 3141482"/>
              <a:gd name="connsiteY247" fmla="*/ 265195 h 743164"/>
              <a:gd name="connsiteX248" fmla="*/ 2107813 w 3141482"/>
              <a:gd name="connsiteY248" fmla="*/ 304952 h 743164"/>
              <a:gd name="connsiteX249" fmla="*/ 2081308 w 3141482"/>
              <a:gd name="connsiteY249" fmla="*/ 331456 h 743164"/>
              <a:gd name="connsiteX250" fmla="*/ 2121065 w 3141482"/>
              <a:gd name="connsiteY250" fmla="*/ 344708 h 743164"/>
              <a:gd name="connsiteX251" fmla="*/ 2187326 w 3141482"/>
              <a:gd name="connsiteY251" fmla="*/ 278447 h 743164"/>
              <a:gd name="connsiteX252" fmla="*/ 2200578 w 3141482"/>
              <a:gd name="connsiteY252" fmla="*/ 238691 h 743164"/>
              <a:gd name="connsiteX253" fmla="*/ 2213830 w 3141482"/>
              <a:gd name="connsiteY253" fmla="*/ 318204 h 743164"/>
              <a:gd name="connsiteX254" fmla="*/ 2174073 w 3141482"/>
              <a:gd name="connsiteY254" fmla="*/ 344708 h 743164"/>
              <a:gd name="connsiteX255" fmla="*/ 2147569 w 3141482"/>
              <a:gd name="connsiteY255" fmla="*/ 397717 h 743164"/>
              <a:gd name="connsiteX256" fmla="*/ 2107813 w 3141482"/>
              <a:gd name="connsiteY256" fmla="*/ 424221 h 743164"/>
              <a:gd name="connsiteX257" fmla="*/ 2041552 w 3141482"/>
              <a:gd name="connsiteY257" fmla="*/ 477230 h 743164"/>
              <a:gd name="connsiteX258" fmla="*/ 2094560 w 3141482"/>
              <a:gd name="connsiteY258" fmla="*/ 609752 h 743164"/>
              <a:gd name="connsiteX259" fmla="*/ 2134317 w 3141482"/>
              <a:gd name="connsiteY259" fmla="*/ 596499 h 743164"/>
              <a:gd name="connsiteX260" fmla="*/ 2280091 w 3141482"/>
              <a:gd name="connsiteY260" fmla="*/ 583247 h 743164"/>
              <a:gd name="connsiteX261" fmla="*/ 2240334 w 3141482"/>
              <a:gd name="connsiteY261" fmla="*/ 543491 h 743164"/>
              <a:gd name="connsiteX262" fmla="*/ 2160821 w 3141482"/>
              <a:gd name="connsiteY262" fmla="*/ 410969 h 743164"/>
              <a:gd name="connsiteX263" fmla="*/ 2121065 w 3141482"/>
              <a:gd name="connsiteY263" fmla="*/ 397717 h 743164"/>
              <a:gd name="connsiteX264" fmla="*/ 2094560 w 3141482"/>
              <a:gd name="connsiteY264" fmla="*/ 424221 h 743164"/>
              <a:gd name="connsiteX265" fmla="*/ 2174073 w 3141482"/>
              <a:gd name="connsiteY265" fmla="*/ 477230 h 743164"/>
              <a:gd name="connsiteX266" fmla="*/ 2266839 w 3141482"/>
              <a:gd name="connsiteY266" fmla="*/ 463978 h 743164"/>
              <a:gd name="connsiteX267" fmla="*/ 2306595 w 3141482"/>
              <a:gd name="connsiteY267" fmla="*/ 437473 h 743164"/>
              <a:gd name="connsiteX268" fmla="*/ 2333099 w 3141482"/>
              <a:gd name="connsiteY268" fmla="*/ 331456 h 743164"/>
              <a:gd name="connsiteX269" fmla="*/ 2372856 w 3141482"/>
              <a:gd name="connsiteY269" fmla="*/ 318204 h 743164"/>
              <a:gd name="connsiteX270" fmla="*/ 2492126 w 3141482"/>
              <a:gd name="connsiteY270" fmla="*/ 251943 h 743164"/>
              <a:gd name="connsiteX271" fmla="*/ 2505378 w 3141482"/>
              <a:gd name="connsiteY271" fmla="*/ 318204 h 743164"/>
              <a:gd name="connsiteX272" fmla="*/ 2492126 w 3141482"/>
              <a:gd name="connsiteY272" fmla="*/ 357960 h 743164"/>
              <a:gd name="connsiteX273" fmla="*/ 2465621 w 3141482"/>
              <a:gd name="connsiteY273" fmla="*/ 424221 h 743164"/>
              <a:gd name="connsiteX274" fmla="*/ 2425865 w 3141482"/>
              <a:gd name="connsiteY274" fmla="*/ 384465 h 743164"/>
              <a:gd name="connsiteX275" fmla="*/ 2386108 w 3141482"/>
              <a:gd name="connsiteY275" fmla="*/ 357960 h 743164"/>
              <a:gd name="connsiteX276" fmla="*/ 2359604 w 3141482"/>
              <a:gd name="connsiteY276" fmla="*/ 437473 h 743164"/>
              <a:gd name="connsiteX277" fmla="*/ 2386108 w 3141482"/>
              <a:gd name="connsiteY277" fmla="*/ 583247 h 743164"/>
              <a:gd name="connsiteX278" fmla="*/ 2478873 w 3141482"/>
              <a:gd name="connsiteY278" fmla="*/ 569995 h 743164"/>
              <a:gd name="connsiteX279" fmla="*/ 2518630 w 3141482"/>
              <a:gd name="connsiteY279" fmla="*/ 556743 h 743164"/>
              <a:gd name="connsiteX280" fmla="*/ 2584891 w 3141482"/>
              <a:gd name="connsiteY280" fmla="*/ 543491 h 743164"/>
              <a:gd name="connsiteX281" fmla="*/ 2558386 w 3141482"/>
              <a:gd name="connsiteY281" fmla="*/ 516986 h 743164"/>
              <a:gd name="connsiteX282" fmla="*/ 2518630 w 3141482"/>
              <a:gd name="connsiteY282" fmla="*/ 503734 h 743164"/>
              <a:gd name="connsiteX283" fmla="*/ 2452369 w 3141482"/>
              <a:gd name="connsiteY283" fmla="*/ 450726 h 743164"/>
              <a:gd name="connsiteX284" fmla="*/ 2399360 w 3141482"/>
              <a:gd name="connsiteY284" fmla="*/ 503734 h 743164"/>
              <a:gd name="connsiteX285" fmla="*/ 2439117 w 3141482"/>
              <a:gd name="connsiteY285" fmla="*/ 516986 h 743164"/>
              <a:gd name="connsiteX286" fmla="*/ 2545134 w 3141482"/>
              <a:gd name="connsiteY286" fmla="*/ 490482 h 743164"/>
              <a:gd name="connsiteX287" fmla="*/ 2637899 w 3141482"/>
              <a:gd name="connsiteY287" fmla="*/ 384465 h 743164"/>
              <a:gd name="connsiteX288" fmla="*/ 2624647 w 3141482"/>
              <a:gd name="connsiteY288" fmla="*/ 304952 h 743164"/>
              <a:gd name="connsiteX289" fmla="*/ 2598143 w 3141482"/>
              <a:gd name="connsiteY289" fmla="*/ 357960 h 743164"/>
              <a:gd name="connsiteX290" fmla="*/ 2651152 w 3141482"/>
              <a:gd name="connsiteY290" fmla="*/ 437473 h 743164"/>
              <a:gd name="connsiteX291" fmla="*/ 2677656 w 3141482"/>
              <a:gd name="connsiteY291" fmla="*/ 463978 h 743164"/>
              <a:gd name="connsiteX292" fmla="*/ 2531882 w 3141482"/>
              <a:gd name="connsiteY292" fmla="*/ 516986 h 743164"/>
              <a:gd name="connsiteX293" fmla="*/ 2545134 w 3141482"/>
              <a:gd name="connsiteY293" fmla="*/ 569995 h 743164"/>
              <a:gd name="connsiteX294" fmla="*/ 2584891 w 3141482"/>
              <a:gd name="connsiteY294" fmla="*/ 583247 h 743164"/>
              <a:gd name="connsiteX295" fmla="*/ 2611395 w 3141482"/>
              <a:gd name="connsiteY295" fmla="*/ 609752 h 743164"/>
              <a:gd name="connsiteX296" fmla="*/ 2651152 w 3141482"/>
              <a:gd name="connsiteY296" fmla="*/ 676012 h 743164"/>
              <a:gd name="connsiteX297" fmla="*/ 2704160 w 3141482"/>
              <a:gd name="connsiteY297" fmla="*/ 662760 h 743164"/>
              <a:gd name="connsiteX298" fmla="*/ 2770421 w 3141482"/>
              <a:gd name="connsiteY298" fmla="*/ 596499 h 743164"/>
              <a:gd name="connsiteX299" fmla="*/ 2757169 w 3141482"/>
              <a:gd name="connsiteY299" fmla="*/ 556743 h 743164"/>
              <a:gd name="connsiteX300" fmla="*/ 2717413 w 3141482"/>
              <a:gd name="connsiteY300" fmla="*/ 530239 h 743164"/>
              <a:gd name="connsiteX301" fmla="*/ 2677656 w 3141482"/>
              <a:gd name="connsiteY301" fmla="*/ 450726 h 743164"/>
              <a:gd name="connsiteX302" fmla="*/ 2651152 w 3141482"/>
              <a:gd name="connsiteY302" fmla="*/ 424221 h 743164"/>
              <a:gd name="connsiteX303" fmla="*/ 2624647 w 3141482"/>
              <a:gd name="connsiteY303" fmla="*/ 384465 h 743164"/>
              <a:gd name="connsiteX304" fmla="*/ 2611395 w 3141482"/>
              <a:gd name="connsiteY304" fmla="*/ 344708 h 743164"/>
              <a:gd name="connsiteX305" fmla="*/ 2664404 w 3141482"/>
              <a:gd name="connsiteY305" fmla="*/ 278447 h 743164"/>
              <a:gd name="connsiteX306" fmla="*/ 2743917 w 3141482"/>
              <a:gd name="connsiteY306" fmla="*/ 291699 h 743164"/>
              <a:gd name="connsiteX307" fmla="*/ 2823430 w 3141482"/>
              <a:gd name="connsiteY307" fmla="*/ 357960 h 743164"/>
              <a:gd name="connsiteX308" fmla="*/ 2942699 w 3141482"/>
              <a:gd name="connsiteY308" fmla="*/ 318204 h 743164"/>
              <a:gd name="connsiteX309" fmla="*/ 2929447 w 3141482"/>
              <a:gd name="connsiteY309" fmla="*/ 278447 h 743164"/>
              <a:gd name="connsiteX310" fmla="*/ 2849934 w 3141482"/>
              <a:gd name="connsiteY310" fmla="*/ 265195 h 743164"/>
              <a:gd name="connsiteX311" fmla="*/ 2823430 w 3141482"/>
              <a:gd name="connsiteY311" fmla="*/ 304952 h 743164"/>
              <a:gd name="connsiteX312" fmla="*/ 2863186 w 3141482"/>
              <a:gd name="connsiteY312" fmla="*/ 331456 h 743164"/>
              <a:gd name="connsiteX313" fmla="*/ 2876439 w 3141482"/>
              <a:gd name="connsiteY313" fmla="*/ 371212 h 743164"/>
              <a:gd name="connsiteX314" fmla="*/ 2916195 w 3141482"/>
              <a:gd name="connsiteY314" fmla="*/ 397717 h 743164"/>
              <a:gd name="connsiteX315" fmla="*/ 2969204 w 3141482"/>
              <a:gd name="connsiteY315" fmla="*/ 450726 h 743164"/>
              <a:gd name="connsiteX316" fmla="*/ 3008960 w 3141482"/>
              <a:gd name="connsiteY316" fmla="*/ 477230 h 743164"/>
              <a:gd name="connsiteX317" fmla="*/ 2955952 w 3141482"/>
              <a:gd name="connsiteY317" fmla="*/ 463978 h 743164"/>
              <a:gd name="connsiteX318" fmla="*/ 2770421 w 3141482"/>
              <a:gd name="connsiteY318" fmla="*/ 503734 h 743164"/>
              <a:gd name="connsiteX319" fmla="*/ 2743917 w 3141482"/>
              <a:gd name="connsiteY319" fmla="*/ 463978 h 743164"/>
              <a:gd name="connsiteX320" fmla="*/ 2730665 w 3141482"/>
              <a:gd name="connsiteY320" fmla="*/ 410969 h 743164"/>
              <a:gd name="connsiteX321" fmla="*/ 2690908 w 3141482"/>
              <a:gd name="connsiteY321" fmla="*/ 397717 h 743164"/>
              <a:gd name="connsiteX322" fmla="*/ 2651152 w 3141482"/>
              <a:gd name="connsiteY322" fmla="*/ 477230 h 743164"/>
              <a:gd name="connsiteX323" fmla="*/ 2783673 w 3141482"/>
              <a:gd name="connsiteY323" fmla="*/ 543491 h 743164"/>
              <a:gd name="connsiteX324" fmla="*/ 2849934 w 3141482"/>
              <a:gd name="connsiteY324" fmla="*/ 596499 h 743164"/>
              <a:gd name="connsiteX325" fmla="*/ 2876439 w 3141482"/>
              <a:gd name="connsiteY325" fmla="*/ 623004 h 743164"/>
              <a:gd name="connsiteX326" fmla="*/ 2796926 w 3141482"/>
              <a:gd name="connsiteY326" fmla="*/ 649508 h 743164"/>
              <a:gd name="connsiteX327" fmla="*/ 2757169 w 3141482"/>
              <a:gd name="connsiteY327" fmla="*/ 662760 h 743164"/>
              <a:gd name="connsiteX328" fmla="*/ 2412613 w 3141482"/>
              <a:gd name="connsiteY328" fmla="*/ 649508 h 743164"/>
              <a:gd name="connsiteX329" fmla="*/ 2266839 w 3141482"/>
              <a:gd name="connsiteY329" fmla="*/ 676012 h 743164"/>
              <a:gd name="connsiteX330" fmla="*/ 1882526 w 3141482"/>
              <a:gd name="connsiteY330" fmla="*/ 702517 h 743164"/>
              <a:gd name="connsiteX331" fmla="*/ 1564473 w 3141482"/>
              <a:gd name="connsiteY331" fmla="*/ 702517 h 743164"/>
              <a:gd name="connsiteX332" fmla="*/ 1312682 w 3141482"/>
              <a:gd name="connsiteY332" fmla="*/ 715769 h 743164"/>
              <a:gd name="connsiteX333" fmla="*/ 1246421 w 3141482"/>
              <a:gd name="connsiteY333" fmla="*/ 729021 h 743164"/>
              <a:gd name="connsiteX334" fmla="*/ 1206665 w 3141482"/>
              <a:gd name="connsiteY334" fmla="*/ 742273 h 743164"/>
              <a:gd name="connsiteX335" fmla="*/ 742839 w 3141482"/>
              <a:gd name="connsiteY335" fmla="*/ 715769 h 743164"/>
              <a:gd name="connsiteX336" fmla="*/ 517552 w 3141482"/>
              <a:gd name="connsiteY336" fmla="*/ 676012 h 743164"/>
              <a:gd name="connsiteX337" fmla="*/ 504299 w 3141482"/>
              <a:gd name="connsiteY337" fmla="*/ 636256 h 743164"/>
              <a:gd name="connsiteX338" fmla="*/ 424786 w 3141482"/>
              <a:gd name="connsiteY338" fmla="*/ 569995 h 743164"/>
              <a:gd name="connsiteX339" fmla="*/ 332021 w 3141482"/>
              <a:gd name="connsiteY339" fmla="*/ 583247 h 743164"/>
              <a:gd name="connsiteX340" fmla="*/ 318769 w 3141482"/>
              <a:gd name="connsiteY340" fmla="*/ 623004 h 743164"/>
              <a:gd name="connsiteX341" fmla="*/ 305517 w 3141482"/>
              <a:gd name="connsiteY341" fmla="*/ 676012 h 743164"/>
              <a:gd name="connsiteX342" fmla="*/ 292265 w 3141482"/>
              <a:gd name="connsiteY342" fmla="*/ 715769 h 743164"/>
              <a:gd name="connsiteX343" fmla="*/ 239256 w 3141482"/>
              <a:gd name="connsiteY343" fmla="*/ 729021 h 743164"/>
              <a:gd name="connsiteX344" fmla="*/ 199499 w 3141482"/>
              <a:gd name="connsiteY344" fmla="*/ 742273 h 743164"/>
              <a:gd name="connsiteX345" fmla="*/ 119986 w 3141482"/>
              <a:gd name="connsiteY345" fmla="*/ 715769 h 743164"/>
              <a:gd name="connsiteX346" fmla="*/ 93482 w 3141482"/>
              <a:gd name="connsiteY346" fmla="*/ 609752 h 743164"/>
              <a:gd name="connsiteX347" fmla="*/ 40473 w 3141482"/>
              <a:gd name="connsiteY347" fmla="*/ 556743 h 743164"/>
              <a:gd name="connsiteX348" fmla="*/ 717 w 3141482"/>
              <a:gd name="connsiteY348" fmla="*/ 543491 h 743164"/>
              <a:gd name="connsiteX349" fmla="*/ 40473 w 3141482"/>
              <a:gd name="connsiteY349" fmla="*/ 583247 h 74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</a:cxnLst>
            <a:rect l="l" t="t" r="r" b="b"/>
            <a:pathLst>
              <a:path w="3141482" h="743164">
                <a:moveTo>
                  <a:pt x="1352439" y="26656"/>
                </a:moveTo>
                <a:cubicBezTo>
                  <a:pt x="1308265" y="31073"/>
                  <a:pt x="1263326" y="30606"/>
                  <a:pt x="1219917" y="39908"/>
                </a:cubicBezTo>
                <a:cubicBezTo>
                  <a:pt x="1200600" y="44047"/>
                  <a:pt x="1183345" y="55454"/>
                  <a:pt x="1166908" y="66412"/>
                </a:cubicBezTo>
                <a:cubicBezTo>
                  <a:pt x="1115606" y="100614"/>
                  <a:pt x="1168055" y="90532"/>
                  <a:pt x="1100647" y="119421"/>
                </a:cubicBezTo>
                <a:cubicBezTo>
                  <a:pt x="1069406" y="132810"/>
                  <a:pt x="976367" y="142855"/>
                  <a:pt x="954873" y="145926"/>
                </a:cubicBezTo>
                <a:cubicBezTo>
                  <a:pt x="937960" y="151564"/>
                  <a:pt x="850390" y="183012"/>
                  <a:pt x="822352" y="185682"/>
                </a:cubicBezTo>
                <a:cubicBezTo>
                  <a:pt x="747465" y="192814"/>
                  <a:pt x="672161" y="194517"/>
                  <a:pt x="597065" y="198934"/>
                </a:cubicBezTo>
                <a:cubicBezTo>
                  <a:pt x="579395" y="203351"/>
                  <a:pt x="561501" y="206952"/>
                  <a:pt x="544056" y="212186"/>
                </a:cubicBezTo>
                <a:cubicBezTo>
                  <a:pt x="517296" y="220214"/>
                  <a:pt x="492200" y="234740"/>
                  <a:pt x="464543" y="238691"/>
                </a:cubicBezTo>
                <a:lnTo>
                  <a:pt x="371778" y="251943"/>
                </a:lnTo>
                <a:cubicBezTo>
                  <a:pt x="358526" y="256360"/>
                  <a:pt x="343644" y="257446"/>
                  <a:pt x="332021" y="265195"/>
                </a:cubicBezTo>
                <a:cubicBezTo>
                  <a:pt x="289479" y="293557"/>
                  <a:pt x="292906" y="303028"/>
                  <a:pt x="279013" y="344708"/>
                </a:cubicBezTo>
                <a:cubicBezTo>
                  <a:pt x="318114" y="403361"/>
                  <a:pt x="287213" y="376323"/>
                  <a:pt x="358526" y="397717"/>
                </a:cubicBezTo>
                <a:cubicBezTo>
                  <a:pt x="385286" y="405745"/>
                  <a:pt x="438039" y="424221"/>
                  <a:pt x="438039" y="424221"/>
                </a:cubicBezTo>
                <a:cubicBezTo>
                  <a:pt x="451291" y="419804"/>
                  <a:pt x="474407" y="424521"/>
                  <a:pt x="477795" y="410969"/>
                </a:cubicBezTo>
                <a:cubicBezTo>
                  <a:pt x="487017" y="374080"/>
                  <a:pt x="428271" y="363539"/>
                  <a:pt x="411534" y="357960"/>
                </a:cubicBezTo>
                <a:cubicBezTo>
                  <a:pt x="398282" y="344708"/>
                  <a:pt x="387028" y="329097"/>
                  <a:pt x="371778" y="318204"/>
                </a:cubicBezTo>
                <a:cubicBezTo>
                  <a:pt x="319673" y="280986"/>
                  <a:pt x="290553" y="301104"/>
                  <a:pt x="358526" y="278447"/>
                </a:cubicBezTo>
                <a:cubicBezTo>
                  <a:pt x="394230" y="284398"/>
                  <a:pt x="514043" y="282010"/>
                  <a:pt x="557308" y="331456"/>
                </a:cubicBezTo>
                <a:cubicBezTo>
                  <a:pt x="578284" y="355429"/>
                  <a:pt x="610317" y="410969"/>
                  <a:pt x="610317" y="410969"/>
                </a:cubicBezTo>
                <a:cubicBezTo>
                  <a:pt x="636821" y="402134"/>
                  <a:pt x="670075" y="404220"/>
                  <a:pt x="689830" y="384465"/>
                </a:cubicBezTo>
                <a:cubicBezTo>
                  <a:pt x="709585" y="364710"/>
                  <a:pt x="707499" y="331456"/>
                  <a:pt x="716334" y="304952"/>
                </a:cubicBezTo>
                <a:cubicBezTo>
                  <a:pt x="720751" y="291700"/>
                  <a:pt x="716334" y="269612"/>
                  <a:pt x="729586" y="265195"/>
                </a:cubicBezTo>
                <a:lnTo>
                  <a:pt x="769343" y="251943"/>
                </a:lnTo>
                <a:cubicBezTo>
                  <a:pt x="781134" y="254301"/>
                  <a:pt x="872238" y="271429"/>
                  <a:pt x="888613" y="278447"/>
                </a:cubicBezTo>
                <a:cubicBezTo>
                  <a:pt x="1016738" y="333359"/>
                  <a:pt x="829192" y="280158"/>
                  <a:pt x="981378" y="318204"/>
                </a:cubicBezTo>
                <a:cubicBezTo>
                  <a:pt x="999047" y="313787"/>
                  <a:pt x="1018096" y="313097"/>
                  <a:pt x="1034386" y="304952"/>
                </a:cubicBezTo>
                <a:cubicBezTo>
                  <a:pt x="1045561" y="299364"/>
                  <a:pt x="1053960" y="288843"/>
                  <a:pt x="1060891" y="278447"/>
                </a:cubicBezTo>
                <a:cubicBezTo>
                  <a:pt x="1082726" y="245695"/>
                  <a:pt x="1088868" y="221021"/>
                  <a:pt x="1100647" y="185682"/>
                </a:cubicBezTo>
                <a:cubicBezTo>
                  <a:pt x="1096230" y="172430"/>
                  <a:pt x="1099018" y="153675"/>
                  <a:pt x="1087395" y="145926"/>
                </a:cubicBezTo>
                <a:cubicBezTo>
                  <a:pt x="1044749" y="117495"/>
                  <a:pt x="1019363" y="133264"/>
                  <a:pt x="981378" y="145926"/>
                </a:cubicBezTo>
                <a:cubicBezTo>
                  <a:pt x="972543" y="154761"/>
                  <a:pt x="962370" y="162435"/>
                  <a:pt x="954873" y="172430"/>
                </a:cubicBezTo>
                <a:cubicBezTo>
                  <a:pt x="935760" y="197913"/>
                  <a:pt x="924390" y="229419"/>
                  <a:pt x="901865" y="251943"/>
                </a:cubicBezTo>
                <a:cubicBezTo>
                  <a:pt x="893030" y="260778"/>
                  <a:pt x="885116" y="270642"/>
                  <a:pt x="875360" y="278447"/>
                </a:cubicBezTo>
                <a:cubicBezTo>
                  <a:pt x="791772" y="345317"/>
                  <a:pt x="873096" y="267462"/>
                  <a:pt x="809099" y="331456"/>
                </a:cubicBezTo>
                <a:cubicBezTo>
                  <a:pt x="773760" y="327039"/>
                  <a:pt x="735956" y="331902"/>
                  <a:pt x="703082" y="318204"/>
                </a:cubicBezTo>
                <a:cubicBezTo>
                  <a:pt x="680016" y="308593"/>
                  <a:pt x="650073" y="265195"/>
                  <a:pt x="650073" y="265195"/>
                </a:cubicBezTo>
                <a:cubicBezTo>
                  <a:pt x="639650" y="233925"/>
                  <a:pt x="640634" y="217125"/>
                  <a:pt x="610317" y="198934"/>
                </a:cubicBezTo>
                <a:cubicBezTo>
                  <a:pt x="598339" y="191747"/>
                  <a:pt x="583812" y="190099"/>
                  <a:pt x="570560" y="185682"/>
                </a:cubicBezTo>
                <a:cubicBezTo>
                  <a:pt x="539638" y="190099"/>
                  <a:pt x="505733" y="184965"/>
                  <a:pt x="477795" y="198934"/>
                </a:cubicBezTo>
                <a:cubicBezTo>
                  <a:pt x="465301" y="205181"/>
                  <a:pt x="464543" y="224722"/>
                  <a:pt x="464543" y="238691"/>
                </a:cubicBezTo>
                <a:cubicBezTo>
                  <a:pt x="464543" y="283085"/>
                  <a:pt x="473378" y="327038"/>
                  <a:pt x="477795" y="371212"/>
                </a:cubicBezTo>
                <a:cubicBezTo>
                  <a:pt x="513134" y="366795"/>
                  <a:pt x="548773" y="364331"/>
                  <a:pt x="583813" y="357960"/>
                </a:cubicBezTo>
                <a:cubicBezTo>
                  <a:pt x="597557" y="355461"/>
                  <a:pt x="609600" y="344708"/>
                  <a:pt x="623569" y="344708"/>
                </a:cubicBezTo>
                <a:cubicBezTo>
                  <a:pt x="656061" y="344708"/>
                  <a:pt x="721064" y="362456"/>
                  <a:pt x="756091" y="371212"/>
                </a:cubicBezTo>
                <a:cubicBezTo>
                  <a:pt x="860034" y="475159"/>
                  <a:pt x="869907" y="497965"/>
                  <a:pt x="1153656" y="384465"/>
                </a:cubicBezTo>
                <a:cubicBezTo>
                  <a:pt x="1192566" y="368901"/>
                  <a:pt x="1124063" y="305851"/>
                  <a:pt x="1113899" y="265195"/>
                </a:cubicBezTo>
                <a:lnTo>
                  <a:pt x="1100647" y="212186"/>
                </a:lnTo>
                <a:cubicBezTo>
                  <a:pt x="1105064" y="198934"/>
                  <a:pt x="1100263" y="175460"/>
                  <a:pt x="1113899" y="172430"/>
                </a:cubicBezTo>
                <a:cubicBezTo>
                  <a:pt x="1158854" y="162440"/>
                  <a:pt x="1215517" y="184215"/>
                  <a:pt x="1259673" y="198934"/>
                </a:cubicBezTo>
                <a:cubicBezTo>
                  <a:pt x="1250838" y="207769"/>
                  <a:pt x="1245601" y="224196"/>
                  <a:pt x="1233169" y="225439"/>
                </a:cubicBezTo>
                <a:cubicBezTo>
                  <a:pt x="1197732" y="228983"/>
                  <a:pt x="1157691" y="230509"/>
                  <a:pt x="1127152" y="212186"/>
                </a:cubicBezTo>
                <a:cubicBezTo>
                  <a:pt x="1113495" y="203992"/>
                  <a:pt x="1151457" y="189545"/>
                  <a:pt x="1166908" y="185682"/>
                </a:cubicBezTo>
                <a:cubicBezTo>
                  <a:pt x="1205715" y="175980"/>
                  <a:pt x="1246421" y="176847"/>
                  <a:pt x="1286178" y="172430"/>
                </a:cubicBezTo>
                <a:cubicBezTo>
                  <a:pt x="1293899" y="170500"/>
                  <a:pt x="1365691" y="162211"/>
                  <a:pt x="1365691" y="132673"/>
                </a:cubicBezTo>
                <a:lnTo>
                  <a:pt x="1339186" y="106169"/>
                </a:lnTo>
                <a:cubicBezTo>
                  <a:pt x="1320836" y="51117"/>
                  <a:pt x="1318195" y="0"/>
                  <a:pt x="1206665" y="79665"/>
                </a:cubicBezTo>
                <a:cubicBezTo>
                  <a:pt x="1190590" y="91147"/>
                  <a:pt x="1222211" y="116236"/>
                  <a:pt x="1233169" y="132673"/>
                </a:cubicBezTo>
                <a:cubicBezTo>
                  <a:pt x="1240100" y="143069"/>
                  <a:pt x="1248498" y="153590"/>
                  <a:pt x="1259673" y="159178"/>
                </a:cubicBezTo>
                <a:cubicBezTo>
                  <a:pt x="1284661" y="171672"/>
                  <a:pt x="1339186" y="185682"/>
                  <a:pt x="1339186" y="185682"/>
                </a:cubicBezTo>
                <a:cubicBezTo>
                  <a:pt x="1348021" y="194517"/>
                  <a:pt x="1360103" y="201011"/>
                  <a:pt x="1365691" y="212186"/>
                </a:cubicBezTo>
                <a:cubicBezTo>
                  <a:pt x="1378185" y="237174"/>
                  <a:pt x="1392195" y="291699"/>
                  <a:pt x="1392195" y="291699"/>
                </a:cubicBezTo>
                <a:cubicBezTo>
                  <a:pt x="1379004" y="344462"/>
                  <a:pt x="1390666" y="348332"/>
                  <a:pt x="1339186" y="371212"/>
                </a:cubicBezTo>
                <a:cubicBezTo>
                  <a:pt x="1313656" y="382559"/>
                  <a:pt x="1259673" y="397717"/>
                  <a:pt x="1259673" y="397717"/>
                </a:cubicBezTo>
                <a:cubicBezTo>
                  <a:pt x="1255256" y="384465"/>
                  <a:pt x="1238302" y="369327"/>
                  <a:pt x="1246421" y="357960"/>
                </a:cubicBezTo>
                <a:cubicBezTo>
                  <a:pt x="1264936" y="332039"/>
                  <a:pt x="1299430" y="322621"/>
                  <a:pt x="1325934" y="304952"/>
                </a:cubicBezTo>
                <a:cubicBezTo>
                  <a:pt x="1339186" y="296117"/>
                  <a:pt x="1350581" y="283484"/>
                  <a:pt x="1365691" y="278447"/>
                </a:cubicBezTo>
                <a:cubicBezTo>
                  <a:pt x="1422726" y="259435"/>
                  <a:pt x="1391895" y="268583"/>
                  <a:pt x="1458456" y="251943"/>
                </a:cubicBezTo>
                <a:cubicBezTo>
                  <a:pt x="1471708" y="243108"/>
                  <a:pt x="1489772" y="238945"/>
                  <a:pt x="1498213" y="225439"/>
                </a:cubicBezTo>
                <a:cubicBezTo>
                  <a:pt x="1513020" y="201748"/>
                  <a:pt x="1524717" y="145926"/>
                  <a:pt x="1524717" y="145926"/>
                </a:cubicBezTo>
                <a:lnTo>
                  <a:pt x="1471708" y="92917"/>
                </a:lnTo>
                <a:cubicBezTo>
                  <a:pt x="1462873" y="84082"/>
                  <a:pt x="1455600" y="73342"/>
                  <a:pt x="1445204" y="66412"/>
                </a:cubicBezTo>
                <a:lnTo>
                  <a:pt x="1405447" y="39908"/>
                </a:lnTo>
                <a:cubicBezTo>
                  <a:pt x="1392195" y="48743"/>
                  <a:pt x="1369554" y="50961"/>
                  <a:pt x="1365691" y="66412"/>
                </a:cubicBezTo>
                <a:cubicBezTo>
                  <a:pt x="1362661" y="78533"/>
                  <a:pt x="1384390" y="83161"/>
                  <a:pt x="1392195" y="92917"/>
                </a:cubicBezTo>
                <a:cubicBezTo>
                  <a:pt x="1437953" y="150115"/>
                  <a:pt x="1392783" y="126194"/>
                  <a:pt x="1471708" y="145926"/>
                </a:cubicBezTo>
                <a:cubicBezTo>
                  <a:pt x="1480543" y="154761"/>
                  <a:pt x="1485961" y="169980"/>
                  <a:pt x="1498213" y="172430"/>
                </a:cubicBezTo>
                <a:cubicBezTo>
                  <a:pt x="1511911" y="175169"/>
                  <a:pt x="1524417" y="162566"/>
                  <a:pt x="1537969" y="159178"/>
                </a:cubicBezTo>
                <a:cubicBezTo>
                  <a:pt x="1559821" y="153715"/>
                  <a:pt x="1582143" y="150343"/>
                  <a:pt x="1604230" y="145926"/>
                </a:cubicBezTo>
                <a:cubicBezTo>
                  <a:pt x="1599813" y="119421"/>
                  <a:pt x="1604309" y="89742"/>
                  <a:pt x="1590978" y="66412"/>
                </a:cubicBezTo>
                <a:cubicBezTo>
                  <a:pt x="1584047" y="54283"/>
                  <a:pt x="1555638" y="39908"/>
                  <a:pt x="1551221" y="53160"/>
                </a:cubicBezTo>
                <a:cubicBezTo>
                  <a:pt x="1535949" y="98977"/>
                  <a:pt x="1562839" y="151915"/>
                  <a:pt x="1590978" y="185682"/>
                </a:cubicBezTo>
                <a:cubicBezTo>
                  <a:pt x="1602976" y="200080"/>
                  <a:pt x="1617482" y="212187"/>
                  <a:pt x="1630734" y="225439"/>
                </a:cubicBezTo>
                <a:cubicBezTo>
                  <a:pt x="1626317" y="238691"/>
                  <a:pt x="1625230" y="253572"/>
                  <a:pt x="1617482" y="265195"/>
                </a:cubicBezTo>
                <a:cubicBezTo>
                  <a:pt x="1597073" y="295809"/>
                  <a:pt x="1567307" y="311898"/>
                  <a:pt x="1537969" y="331456"/>
                </a:cubicBezTo>
                <a:cubicBezTo>
                  <a:pt x="1533552" y="344708"/>
                  <a:pt x="1537211" y="364965"/>
                  <a:pt x="1524717" y="371212"/>
                </a:cubicBezTo>
                <a:cubicBezTo>
                  <a:pt x="1512223" y="377459"/>
                  <a:pt x="1497454" y="364207"/>
                  <a:pt x="1484960" y="357960"/>
                </a:cubicBezTo>
                <a:cubicBezTo>
                  <a:pt x="1451527" y="341244"/>
                  <a:pt x="1443351" y="329603"/>
                  <a:pt x="1418699" y="304952"/>
                </a:cubicBezTo>
                <a:cubicBezTo>
                  <a:pt x="1436369" y="300534"/>
                  <a:pt x="1453788" y="294957"/>
                  <a:pt x="1471708" y="291699"/>
                </a:cubicBezTo>
                <a:cubicBezTo>
                  <a:pt x="1502440" y="286111"/>
                  <a:pt x="1536535" y="292416"/>
                  <a:pt x="1564473" y="278447"/>
                </a:cubicBezTo>
                <a:cubicBezTo>
                  <a:pt x="1576967" y="272200"/>
                  <a:pt x="1573308" y="251943"/>
                  <a:pt x="1577726" y="238691"/>
                </a:cubicBezTo>
                <a:cubicBezTo>
                  <a:pt x="1573308" y="203352"/>
                  <a:pt x="1577700" y="165740"/>
                  <a:pt x="1564473" y="132673"/>
                </a:cubicBezTo>
                <a:cubicBezTo>
                  <a:pt x="1558558" y="117885"/>
                  <a:pt x="1524717" y="122096"/>
                  <a:pt x="1524717" y="106169"/>
                </a:cubicBezTo>
                <a:cubicBezTo>
                  <a:pt x="1524717" y="92200"/>
                  <a:pt x="1551221" y="115004"/>
                  <a:pt x="1564473" y="119421"/>
                </a:cubicBezTo>
                <a:cubicBezTo>
                  <a:pt x="1593558" y="138811"/>
                  <a:pt x="1623609" y="161220"/>
                  <a:pt x="1657239" y="172430"/>
                </a:cubicBezTo>
                <a:cubicBezTo>
                  <a:pt x="1678607" y="179553"/>
                  <a:pt x="1701412" y="181265"/>
                  <a:pt x="1723499" y="185682"/>
                </a:cubicBezTo>
                <a:cubicBezTo>
                  <a:pt x="1772090" y="181265"/>
                  <a:pt x="1824687" y="192246"/>
                  <a:pt x="1869273" y="172430"/>
                </a:cubicBezTo>
                <a:cubicBezTo>
                  <a:pt x="1883827" y="165961"/>
                  <a:pt x="1854031" y="143935"/>
                  <a:pt x="1842769" y="132673"/>
                </a:cubicBezTo>
                <a:cubicBezTo>
                  <a:pt x="1812264" y="102167"/>
                  <a:pt x="1790556" y="103055"/>
                  <a:pt x="1750004" y="92917"/>
                </a:cubicBezTo>
                <a:cubicBezTo>
                  <a:pt x="1736752" y="97334"/>
                  <a:pt x="1716494" y="93675"/>
                  <a:pt x="1710247" y="106169"/>
                </a:cubicBezTo>
                <a:cubicBezTo>
                  <a:pt x="1704000" y="118663"/>
                  <a:pt x="1713621" y="136048"/>
                  <a:pt x="1723499" y="145926"/>
                </a:cubicBezTo>
                <a:cubicBezTo>
                  <a:pt x="1733377" y="155804"/>
                  <a:pt x="1750762" y="152931"/>
                  <a:pt x="1763256" y="159178"/>
                </a:cubicBezTo>
                <a:cubicBezTo>
                  <a:pt x="1854776" y="204937"/>
                  <a:pt x="1745699" y="171353"/>
                  <a:pt x="1856021" y="198934"/>
                </a:cubicBezTo>
                <a:cubicBezTo>
                  <a:pt x="1900195" y="194517"/>
                  <a:pt x="1951605" y="210307"/>
                  <a:pt x="1988543" y="185682"/>
                </a:cubicBezTo>
                <a:cubicBezTo>
                  <a:pt x="2007284" y="173188"/>
                  <a:pt x="1986230" y="139111"/>
                  <a:pt x="1975291" y="119421"/>
                </a:cubicBezTo>
                <a:cubicBezTo>
                  <a:pt x="1963155" y="97577"/>
                  <a:pt x="1922282" y="66412"/>
                  <a:pt x="1922282" y="66412"/>
                </a:cubicBezTo>
                <a:cubicBezTo>
                  <a:pt x="1917865" y="79664"/>
                  <a:pt x="1899152" y="96291"/>
                  <a:pt x="1909030" y="106169"/>
                </a:cubicBezTo>
                <a:cubicBezTo>
                  <a:pt x="1928785" y="125924"/>
                  <a:pt x="1988543" y="132673"/>
                  <a:pt x="1988543" y="132673"/>
                </a:cubicBezTo>
                <a:cubicBezTo>
                  <a:pt x="2072473" y="128256"/>
                  <a:pt x="2156633" y="127030"/>
                  <a:pt x="2240334" y="119421"/>
                </a:cubicBezTo>
                <a:cubicBezTo>
                  <a:pt x="2254246" y="118156"/>
                  <a:pt x="2266539" y="109557"/>
                  <a:pt x="2280091" y="106169"/>
                </a:cubicBezTo>
                <a:cubicBezTo>
                  <a:pt x="2408026" y="74186"/>
                  <a:pt x="2337967" y="95712"/>
                  <a:pt x="2306595" y="106169"/>
                </a:cubicBezTo>
                <a:cubicBezTo>
                  <a:pt x="2271256" y="101752"/>
                  <a:pt x="2235401" y="100379"/>
                  <a:pt x="2200578" y="92917"/>
                </a:cubicBezTo>
                <a:cubicBezTo>
                  <a:pt x="2173260" y="87063"/>
                  <a:pt x="2121065" y="66412"/>
                  <a:pt x="2121065" y="66412"/>
                </a:cubicBezTo>
                <a:cubicBezTo>
                  <a:pt x="2103395" y="70830"/>
                  <a:pt x="2076201" y="63374"/>
                  <a:pt x="2068056" y="79665"/>
                </a:cubicBezTo>
                <a:cubicBezTo>
                  <a:pt x="2053250" y="109277"/>
                  <a:pt x="2082304" y="157125"/>
                  <a:pt x="2107813" y="172430"/>
                </a:cubicBezTo>
                <a:cubicBezTo>
                  <a:pt x="2119791" y="179617"/>
                  <a:pt x="2134317" y="181265"/>
                  <a:pt x="2147569" y="185682"/>
                </a:cubicBezTo>
                <a:cubicBezTo>
                  <a:pt x="2319847" y="181265"/>
                  <a:pt x="2493016" y="190471"/>
                  <a:pt x="2664404" y="172430"/>
                </a:cubicBezTo>
                <a:cubicBezTo>
                  <a:pt x="2678296" y="170968"/>
                  <a:pt x="2658339" y="144651"/>
                  <a:pt x="2651152" y="132673"/>
                </a:cubicBezTo>
                <a:cubicBezTo>
                  <a:pt x="2632961" y="102356"/>
                  <a:pt x="2616161" y="103340"/>
                  <a:pt x="2584891" y="92917"/>
                </a:cubicBezTo>
                <a:cubicBezTo>
                  <a:pt x="2576056" y="84082"/>
                  <a:pt x="2570881" y="66412"/>
                  <a:pt x="2558386" y="66412"/>
                </a:cubicBezTo>
                <a:cubicBezTo>
                  <a:pt x="2545892" y="66412"/>
                  <a:pt x="2542730" y="86718"/>
                  <a:pt x="2531882" y="92917"/>
                </a:cubicBezTo>
                <a:cubicBezTo>
                  <a:pt x="2511228" y="104719"/>
                  <a:pt x="2487708" y="110586"/>
                  <a:pt x="2465621" y="119421"/>
                </a:cubicBezTo>
                <a:cubicBezTo>
                  <a:pt x="2456786" y="128256"/>
                  <a:pt x="2444705" y="134751"/>
                  <a:pt x="2439117" y="145926"/>
                </a:cubicBezTo>
                <a:cubicBezTo>
                  <a:pt x="2416461" y="191240"/>
                  <a:pt x="2428881" y="226280"/>
                  <a:pt x="2386108" y="251943"/>
                </a:cubicBezTo>
                <a:cubicBezTo>
                  <a:pt x="2374130" y="259130"/>
                  <a:pt x="2359604" y="260778"/>
                  <a:pt x="2346352" y="265195"/>
                </a:cubicBezTo>
                <a:cubicBezTo>
                  <a:pt x="2350769" y="247525"/>
                  <a:pt x="2348226" y="226408"/>
                  <a:pt x="2359604" y="212186"/>
                </a:cubicBezTo>
                <a:cubicBezTo>
                  <a:pt x="2368330" y="201278"/>
                  <a:pt x="2385724" y="201964"/>
                  <a:pt x="2399360" y="198934"/>
                </a:cubicBezTo>
                <a:cubicBezTo>
                  <a:pt x="2448493" y="188016"/>
                  <a:pt x="2539040" y="178161"/>
                  <a:pt x="2584891" y="172430"/>
                </a:cubicBezTo>
                <a:cubicBezTo>
                  <a:pt x="2593726" y="159178"/>
                  <a:pt x="2598958" y="142623"/>
                  <a:pt x="2611395" y="132673"/>
                </a:cubicBezTo>
                <a:cubicBezTo>
                  <a:pt x="2622303" y="123947"/>
                  <a:pt x="2644221" y="107292"/>
                  <a:pt x="2651152" y="119421"/>
                </a:cubicBezTo>
                <a:cubicBezTo>
                  <a:pt x="2668822" y="150343"/>
                  <a:pt x="2659987" y="190100"/>
                  <a:pt x="2664404" y="225439"/>
                </a:cubicBezTo>
                <a:cubicBezTo>
                  <a:pt x="2693742" y="213704"/>
                  <a:pt x="2752091" y="204878"/>
                  <a:pt x="2757169" y="159178"/>
                </a:cubicBezTo>
                <a:cubicBezTo>
                  <a:pt x="2760136" y="132472"/>
                  <a:pt x="2748334" y="106169"/>
                  <a:pt x="2743917" y="79665"/>
                </a:cubicBezTo>
                <a:cubicBezTo>
                  <a:pt x="2721830" y="84082"/>
                  <a:pt x="2696398" y="80423"/>
                  <a:pt x="2677656" y="92917"/>
                </a:cubicBezTo>
                <a:cubicBezTo>
                  <a:pt x="2666033" y="100665"/>
                  <a:pt x="2658157" y="120179"/>
                  <a:pt x="2664404" y="132673"/>
                </a:cubicBezTo>
                <a:cubicBezTo>
                  <a:pt x="2670651" y="145167"/>
                  <a:pt x="2690729" y="142088"/>
                  <a:pt x="2704160" y="145926"/>
                </a:cubicBezTo>
                <a:cubicBezTo>
                  <a:pt x="2820676" y="179217"/>
                  <a:pt x="2701576" y="140648"/>
                  <a:pt x="2796926" y="172430"/>
                </a:cubicBezTo>
                <a:cubicBezTo>
                  <a:pt x="2819013" y="168013"/>
                  <a:pt x="2852011" y="178734"/>
                  <a:pt x="2863186" y="159178"/>
                </a:cubicBezTo>
                <a:cubicBezTo>
                  <a:pt x="2891015" y="110477"/>
                  <a:pt x="2848876" y="78607"/>
                  <a:pt x="2823430" y="53160"/>
                </a:cubicBezTo>
                <a:cubicBezTo>
                  <a:pt x="2805760" y="57577"/>
                  <a:pt x="2778566" y="50121"/>
                  <a:pt x="2770421" y="66412"/>
                </a:cubicBezTo>
                <a:cubicBezTo>
                  <a:pt x="2738437" y="130378"/>
                  <a:pt x="2792058" y="135468"/>
                  <a:pt x="2823430" y="145926"/>
                </a:cubicBezTo>
                <a:cubicBezTo>
                  <a:pt x="2867604" y="141508"/>
                  <a:pt x="2922771" y="162167"/>
                  <a:pt x="2955952" y="132673"/>
                </a:cubicBezTo>
                <a:cubicBezTo>
                  <a:pt x="3039011" y="58842"/>
                  <a:pt x="2928377" y="35134"/>
                  <a:pt x="2902943" y="26656"/>
                </a:cubicBezTo>
                <a:cubicBezTo>
                  <a:pt x="2894108" y="39908"/>
                  <a:pt x="2873316" y="50794"/>
                  <a:pt x="2876439" y="66412"/>
                </a:cubicBezTo>
                <a:cubicBezTo>
                  <a:pt x="2879563" y="82030"/>
                  <a:pt x="2901085" y="87880"/>
                  <a:pt x="2916195" y="92917"/>
                </a:cubicBezTo>
                <a:cubicBezTo>
                  <a:pt x="2941686" y="101414"/>
                  <a:pt x="2969478" y="100340"/>
                  <a:pt x="2995708" y="106169"/>
                </a:cubicBezTo>
                <a:cubicBezTo>
                  <a:pt x="3009345" y="109199"/>
                  <a:pt x="3021988" y="115745"/>
                  <a:pt x="3035465" y="119421"/>
                </a:cubicBezTo>
                <a:cubicBezTo>
                  <a:pt x="3070608" y="129006"/>
                  <a:pt x="3141482" y="145926"/>
                  <a:pt x="3141482" y="145926"/>
                </a:cubicBezTo>
                <a:cubicBezTo>
                  <a:pt x="3110560" y="150343"/>
                  <a:pt x="3078852" y="150959"/>
                  <a:pt x="3048717" y="159178"/>
                </a:cubicBezTo>
                <a:cubicBezTo>
                  <a:pt x="2956562" y="184311"/>
                  <a:pt x="3034470" y="199043"/>
                  <a:pt x="2916195" y="212186"/>
                </a:cubicBezTo>
                <a:lnTo>
                  <a:pt x="2796926" y="225439"/>
                </a:lnTo>
                <a:cubicBezTo>
                  <a:pt x="2656703" y="260494"/>
                  <a:pt x="2821826" y="212900"/>
                  <a:pt x="2704160" y="265195"/>
                </a:cubicBezTo>
                <a:cubicBezTo>
                  <a:pt x="2678630" y="276542"/>
                  <a:pt x="2649635" y="279204"/>
                  <a:pt x="2624647" y="291699"/>
                </a:cubicBezTo>
                <a:cubicBezTo>
                  <a:pt x="2606978" y="300534"/>
                  <a:pt x="2590136" y="311267"/>
                  <a:pt x="2571639" y="318204"/>
                </a:cubicBezTo>
                <a:cubicBezTo>
                  <a:pt x="2540011" y="330065"/>
                  <a:pt x="2466596" y="340128"/>
                  <a:pt x="2439117" y="344708"/>
                </a:cubicBezTo>
                <a:cubicBezTo>
                  <a:pt x="2394943" y="340291"/>
                  <a:pt x="2348711" y="345495"/>
                  <a:pt x="2306595" y="331456"/>
                </a:cubicBezTo>
                <a:cubicBezTo>
                  <a:pt x="2291485" y="326419"/>
                  <a:pt x="2295639" y="295154"/>
                  <a:pt x="2280091" y="291699"/>
                </a:cubicBezTo>
                <a:cubicBezTo>
                  <a:pt x="2249599" y="284923"/>
                  <a:pt x="2218248" y="300534"/>
                  <a:pt x="2187326" y="304952"/>
                </a:cubicBezTo>
                <a:cubicBezTo>
                  <a:pt x="2033371" y="356269"/>
                  <a:pt x="2133026" y="328203"/>
                  <a:pt x="1776508" y="304952"/>
                </a:cubicBezTo>
                <a:cubicBezTo>
                  <a:pt x="1696675" y="299745"/>
                  <a:pt x="1617736" y="284583"/>
                  <a:pt x="1537969" y="278447"/>
                </a:cubicBezTo>
                <a:lnTo>
                  <a:pt x="1365691" y="265195"/>
                </a:lnTo>
                <a:cubicBezTo>
                  <a:pt x="1498127" y="251952"/>
                  <a:pt x="1517493" y="241904"/>
                  <a:pt x="1657239" y="265195"/>
                </a:cubicBezTo>
                <a:cubicBezTo>
                  <a:pt x="1684797" y="269788"/>
                  <a:pt x="1736752" y="291699"/>
                  <a:pt x="1736752" y="291699"/>
                </a:cubicBezTo>
                <a:cubicBezTo>
                  <a:pt x="1745587" y="300534"/>
                  <a:pt x="1752081" y="312616"/>
                  <a:pt x="1763256" y="318204"/>
                </a:cubicBezTo>
                <a:cubicBezTo>
                  <a:pt x="1788244" y="330698"/>
                  <a:pt x="1842769" y="344708"/>
                  <a:pt x="1842769" y="344708"/>
                </a:cubicBezTo>
                <a:cubicBezTo>
                  <a:pt x="1767407" y="420072"/>
                  <a:pt x="1839970" y="359361"/>
                  <a:pt x="1763256" y="397717"/>
                </a:cubicBezTo>
                <a:cubicBezTo>
                  <a:pt x="1749010" y="404840"/>
                  <a:pt x="1739153" y="421286"/>
                  <a:pt x="1723499" y="424221"/>
                </a:cubicBezTo>
                <a:cubicBezTo>
                  <a:pt x="1666890" y="434835"/>
                  <a:pt x="1608647" y="433056"/>
                  <a:pt x="1551221" y="437473"/>
                </a:cubicBezTo>
                <a:cubicBezTo>
                  <a:pt x="1511465" y="433056"/>
                  <a:pt x="1469092" y="439077"/>
                  <a:pt x="1431952" y="424221"/>
                </a:cubicBezTo>
                <a:cubicBezTo>
                  <a:pt x="1418982" y="419033"/>
                  <a:pt x="1432528" y="382490"/>
                  <a:pt x="1418699" y="384465"/>
                </a:cubicBezTo>
                <a:cubicBezTo>
                  <a:pt x="1243619" y="409476"/>
                  <a:pt x="1395117" y="428648"/>
                  <a:pt x="1312682" y="463978"/>
                </a:cubicBezTo>
                <a:cubicBezTo>
                  <a:pt x="1291979" y="472851"/>
                  <a:pt x="1268273" y="471767"/>
                  <a:pt x="1246421" y="477230"/>
                </a:cubicBezTo>
                <a:cubicBezTo>
                  <a:pt x="1232869" y="480618"/>
                  <a:pt x="1220217" y="487094"/>
                  <a:pt x="1206665" y="490482"/>
                </a:cubicBezTo>
                <a:lnTo>
                  <a:pt x="1100647" y="516986"/>
                </a:lnTo>
                <a:cubicBezTo>
                  <a:pt x="1096230" y="503734"/>
                  <a:pt x="1087395" y="491199"/>
                  <a:pt x="1087395" y="477230"/>
                </a:cubicBezTo>
                <a:cubicBezTo>
                  <a:pt x="1087395" y="459017"/>
                  <a:pt x="1110018" y="439839"/>
                  <a:pt x="1100647" y="424221"/>
                </a:cubicBezTo>
                <a:cubicBezTo>
                  <a:pt x="1091277" y="408603"/>
                  <a:pt x="1065308" y="415386"/>
                  <a:pt x="1047639" y="410969"/>
                </a:cubicBezTo>
                <a:cubicBezTo>
                  <a:pt x="990649" y="353981"/>
                  <a:pt x="1030345" y="380001"/>
                  <a:pt x="888613" y="397717"/>
                </a:cubicBezTo>
                <a:cubicBezTo>
                  <a:pt x="842328" y="403503"/>
                  <a:pt x="800467" y="411542"/>
                  <a:pt x="756091" y="424221"/>
                </a:cubicBezTo>
                <a:cubicBezTo>
                  <a:pt x="742659" y="428059"/>
                  <a:pt x="729586" y="433056"/>
                  <a:pt x="716334" y="437473"/>
                </a:cubicBezTo>
                <a:cubicBezTo>
                  <a:pt x="747159" y="714906"/>
                  <a:pt x="765886" y="524765"/>
                  <a:pt x="279013" y="543491"/>
                </a:cubicBezTo>
                <a:cubicBezTo>
                  <a:pt x="198462" y="546589"/>
                  <a:pt x="119986" y="569995"/>
                  <a:pt x="40473" y="583247"/>
                </a:cubicBezTo>
                <a:cubicBezTo>
                  <a:pt x="36056" y="596499"/>
                  <a:pt x="24481" y="609306"/>
                  <a:pt x="27221" y="623004"/>
                </a:cubicBezTo>
                <a:cubicBezTo>
                  <a:pt x="29671" y="635256"/>
                  <a:pt x="44891" y="658343"/>
                  <a:pt x="53726" y="649508"/>
                </a:cubicBezTo>
                <a:cubicBezTo>
                  <a:pt x="73481" y="629753"/>
                  <a:pt x="64733" y="593241"/>
                  <a:pt x="80230" y="569995"/>
                </a:cubicBezTo>
                <a:cubicBezTo>
                  <a:pt x="89065" y="556743"/>
                  <a:pt x="96246" y="542225"/>
                  <a:pt x="106734" y="530239"/>
                </a:cubicBezTo>
                <a:cubicBezTo>
                  <a:pt x="179518" y="447058"/>
                  <a:pt x="152917" y="467324"/>
                  <a:pt x="252508" y="450726"/>
                </a:cubicBezTo>
                <a:cubicBezTo>
                  <a:pt x="271257" y="444476"/>
                  <a:pt x="328630" y="424221"/>
                  <a:pt x="345273" y="424221"/>
                </a:cubicBezTo>
                <a:cubicBezTo>
                  <a:pt x="376509" y="424221"/>
                  <a:pt x="407117" y="433056"/>
                  <a:pt x="438039" y="437473"/>
                </a:cubicBezTo>
                <a:cubicBezTo>
                  <a:pt x="483892" y="452759"/>
                  <a:pt x="480322" y="442529"/>
                  <a:pt x="504299" y="490482"/>
                </a:cubicBezTo>
                <a:cubicBezTo>
                  <a:pt x="510546" y="502976"/>
                  <a:pt x="506644" y="521512"/>
                  <a:pt x="517552" y="530239"/>
                </a:cubicBezTo>
                <a:cubicBezTo>
                  <a:pt x="531774" y="541617"/>
                  <a:pt x="552641" y="540233"/>
                  <a:pt x="570560" y="543491"/>
                </a:cubicBezTo>
                <a:cubicBezTo>
                  <a:pt x="616987" y="551932"/>
                  <a:pt x="695258" y="559015"/>
                  <a:pt x="742839" y="569995"/>
                </a:cubicBezTo>
                <a:cubicBezTo>
                  <a:pt x="962336" y="620648"/>
                  <a:pt x="707308" y="568237"/>
                  <a:pt x="928369" y="636256"/>
                </a:cubicBezTo>
                <a:cubicBezTo>
                  <a:pt x="954051" y="644158"/>
                  <a:pt x="981700" y="643466"/>
                  <a:pt x="1007882" y="649508"/>
                </a:cubicBezTo>
                <a:cubicBezTo>
                  <a:pt x="1057199" y="660889"/>
                  <a:pt x="1094846" y="674078"/>
                  <a:pt x="1140404" y="689265"/>
                </a:cubicBezTo>
                <a:cubicBezTo>
                  <a:pt x="1153656" y="684847"/>
                  <a:pt x="1180160" y="689981"/>
                  <a:pt x="1180160" y="676012"/>
                </a:cubicBezTo>
                <a:cubicBezTo>
                  <a:pt x="1180160" y="653925"/>
                  <a:pt x="1151362" y="642181"/>
                  <a:pt x="1140404" y="623004"/>
                </a:cubicBezTo>
                <a:cubicBezTo>
                  <a:pt x="1133473" y="610875"/>
                  <a:pt x="1131569" y="596499"/>
                  <a:pt x="1127152" y="583247"/>
                </a:cubicBezTo>
                <a:cubicBezTo>
                  <a:pt x="1122734" y="547908"/>
                  <a:pt x="1128363" y="509774"/>
                  <a:pt x="1113899" y="477230"/>
                </a:cubicBezTo>
                <a:cubicBezTo>
                  <a:pt x="1108226" y="464465"/>
                  <a:pt x="1088112" y="463978"/>
                  <a:pt x="1074143" y="463978"/>
                </a:cubicBezTo>
                <a:cubicBezTo>
                  <a:pt x="1042907" y="463978"/>
                  <a:pt x="1012340" y="473102"/>
                  <a:pt x="981378" y="477230"/>
                </a:cubicBezTo>
                <a:lnTo>
                  <a:pt x="875360" y="490482"/>
                </a:lnTo>
                <a:cubicBezTo>
                  <a:pt x="879778" y="503734"/>
                  <a:pt x="882366" y="517745"/>
                  <a:pt x="888613" y="530239"/>
                </a:cubicBezTo>
                <a:cubicBezTo>
                  <a:pt x="895736" y="544484"/>
                  <a:pt x="908843" y="555356"/>
                  <a:pt x="915117" y="569995"/>
                </a:cubicBezTo>
                <a:cubicBezTo>
                  <a:pt x="922292" y="586736"/>
                  <a:pt x="923952" y="605334"/>
                  <a:pt x="928369" y="623004"/>
                </a:cubicBezTo>
                <a:cubicBezTo>
                  <a:pt x="1070535" y="605233"/>
                  <a:pt x="999832" y="618390"/>
                  <a:pt x="1140404" y="583247"/>
                </a:cubicBezTo>
                <a:cubicBezTo>
                  <a:pt x="1157390" y="579001"/>
                  <a:pt x="1214156" y="566249"/>
                  <a:pt x="1233169" y="556743"/>
                </a:cubicBezTo>
                <a:cubicBezTo>
                  <a:pt x="1247415" y="549620"/>
                  <a:pt x="1259674" y="539074"/>
                  <a:pt x="1272926" y="530239"/>
                </a:cubicBezTo>
                <a:cubicBezTo>
                  <a:pt x="1273690" y="527948"/>
                  <a:pt x="1294536" y="422790"/>
                  <a:pt x="1325934" y="516986"/>
                </a:cubicBezTo>
                <a:cubicBezTo>
                  <a:pt x="1339973" y="559102"/>
                  <a:pt x="1320815" y="609093"/>
                  <a:pt x="1339186" y="649508"/>
                </a:cubicBezTo>
                <a:cubicBezTo>
                  <a:pt x="1346723" y="666089"/>
                  <a:pt x="1374525" y="658343"/>
                  <a:pt x="1392195" y="662760"/>
                </a:cubicBezTo>
                <a:cubicBezTo>
                  <a:pt x="1497199" y="627759"/>
                  <a:pt x="1444150" y="640849"/>
                  <a:pt x="1551221" y="623004"/>
                </a:cubicBezTo>
                <a:cubicBezTo>
                  <a:pt x="1555638" y="587665"/>
                  <a:pt x="1551246" y="550053"/>
                  <a:pt x="1564473" y="516986"/>
                </a:cubicBezTo>
                <a:cubicBezTo>
                  <a:pt x="1570388" y="502198"/>
                  <a:pt x="1591994" y="500678"/>
                  <a:pt x="1604230" y="490482"/>
                </a:cubicBezTo>
                <a:cubicBezTo>
                  <a:pt x="1618627" y="478484"/>
                  <a:pt x="1630734" y="463978"/>
                  <a:pt x="1643986" y="450726"/>
                </a:cubicBezTo>
                <a:cubicBezTo>
                  <a:pt x="1652821" y="459561"/>
                  <a:pt x="1664903" y="466055"/>
                  <a:pt x="1670491" y="477230"/>
                </a:cubicBezTo>
                <a:cubicBezTo>
                  <a:pt x="1678636" y="493521"/>
                  <a:pt x="1679792" y="512459"/>
                  <a:pt x="1683743" y="530239"/>
                </a:cubicBezTo>
                <a:cubicBezTo>
                  <a:pt x="1705065" y="626188"/>
                  <a:pt x="1686567" y="565213"/>
                  <a:pt x="1710247" y="636256"/>
                </a:cubicBezTo>
                <a:cubicBezTo>
                  <a:pt x="1719082" y="627421"/>
                  <a:pt x="1730324" y="620466"/>
                  <a:pt x="1736752" y="609752"/>
                </a:cubicBezTo>
                <a:cubicBezTo>
                  <a:pt x="1743939" y="597774"/>
                  <a:pt x="1743757" y="582489"/>
                  <a:pt x="1750004" y="569995"/>
                </a:cubicBezTo>
                <a:cubicBezTo>
                  <a:pt x="1757127" y="555749"/>
                  <a:pt x="1767673" y="543491"/>
                  <a:pt x="1776508" y="530239"/>
                </a:cubicBezTo>
                <a:cubicBezTo>
                  <a:pt x="1780925" y="512569"/>
                  <a:pt x="1780107" y="492675"/>
                  <a:pt x="1789760" y="477230"/>
                </a:cubicBezTo>
                <a:cubicBezTo>
                  <a:pt x="1803004" y="456040"/>
                  <a:pt x="1842769" y="424221"/>
                  <a:pt x="1842769" y="424221"/>
                </a:cubicBezTo>
                <a:cubicBezTo>
                  <a:pt x="1860439" y="441891"/>
                  <a:pt x="1887876" y="453524"/>
                  <a:pt x="1895778" y="477230"/>
                </a:cubicBezTo>
                <a:lnTo>
                  <a:pt x="1922282" y="556743"/>
                </a:lnTo>
                <a:cubicBezTo>
                  <a:pt x="1992893" y="533207"/>
                  <a:pt x="1999220" y="545461"/>
                  <a:pt x="1948786" y="410969"/>
                </a:cubicBezTo>
                <a:cubicBezTo>
                  <a:pt x="1947599" y="407804"/>
                  <a:pt x="1865055" y="306556"/>
                  <a:pt x="1842769" y="291699"/>
                </a:cubicBezTo>
                <a:cubicBezTo>
                  <a:pt x="1831146" y="283950"/>
                  <a:pt x="1816265" y="282864"/>
                  <a:pt x="1803013" y="278447"/>
                </a:cubicBezTo>
                <a:cubicBezTo>
                  <a:pt x="1785343" y="282864"/>
                  <a:pt x="1764226" y="280321"/>
                  <a:pt x="1750004" y="291699"/>
                </a:cubicBezTo>
                <a:cubicBezTo>
                  <a:pt x="1739096" y="300425"/>
                  <a:pt x="1745478" y="320548"/>
                  <a:pt x="1736752" y="331456"/>
                </a:cubicBezTo>
                <a:cubicBezTo>
                  <a:pt x="1726802" y="343893"/>
                  <a:pt x="1710247" y="349125"/>
                  <a:pt x="1696995" y="357960"/>
                </a:cubicBezTo>
                <a:cubicBezTo>
                  <a:pt x="1701412" y="393299"/>
                  <a:pt x="1695783" y="431433"/>
                  <a:pt x="1710247" y="463978"/>
                </a:cubicBezTo>
                <a:cubicBezTo>
                  <a:pt x="1715920" y="476743"/>
                  <a:pt x="1736367" y="474200"/>
                  <a:pt x="1750004" y="477230"/>
                </a:cubicBezTo>
                <a:cubicBezTo>
                  <a:pt x="1776234" y="483059"/>
                  <a:pt x="1803013" y="486065"/>
                  <a:pt x="1829517" y="490482"/>
                </a:cubicBezTo>
                <a:cubicBezTo>
                  <a:pt x="1860439" y="486065"/>
                  <a:pt x="1892364" y="486205"/>
                  <a:pt x="1922282" y="477230"/>
                </a:cubicBezTo>
                <a:cubicBezTo>
                  <a:pt x="1933052" y="473999"/>
                  <a:pt x="2014980" y="411019"/>
                  <a:pt x="2015047" y="410969"/>
                </a:cubicBezTo>
                <a:cubicBezTo>
                  <a:pt x="2019464" y="397717"/>
                  <a:pt x="2032716" y="384464"/>
                  <a:pt x="2028299" y="371212"/>
                </a:cubicBezTo>
                <a:cubicBezTo>
                  <a:pt x="2022373" y="353433"/>
                  <a:pt x="2002940" y="343454"/>
                  <a:pt x="1988543" y="331456"/>
                </a:cubicBezTo>
                <a:cubicBezTo>
                  <a:pt x="1976307" y="321260"/>
                  <a:pt x="1961223" y="314902"/>
                  <a:pt x="1948786" y="304952"/>
                </a:cubicBezTo>
                <a:cubicBezTo>
                  <a:pt x="1939030" y="297147"/>
                  <a:pt x="1933457" y="284035"/>
                  <a:pt x="1922282" y="278447"/>
                </a:cubicBezTo>
                <a:cubicBezTo>
                  <a:pt x="1905991" y="270302"/>
                  <a:pt x="1886943" y="269612"/>
                  <a:pt x="1869273" y="265195"/>
                </a:cubicBezTo>
                <a:cubicBezTo>
                  <a:pt x="1856021" y="256360"/>
                  <a:pt x="1843763" y="245814"/>
                  <a:pt x="1829517" y="238691"/>
                </a:cubicBezTo>
                <a:cubicBezTo>
                  <a:pt x="1817023" y="232444"/>
                  <a:pt x="1775791" y="225439"/>
                  <a:pt x="1789760" y="225439"/>
                </a:cubicBezTo>
                <a:cubicBezTo>
                  <a:pt x="1828241" y="225439"/>
                  <a:pt x="1947543" y="258258"/>
                  <a:pt x="1975291" y="265195"/>
                </a:cubicBezTo>
                <a:cubicBezTo>
                  <a:pt x="1992960" y="274030"/>
                  <a:pt x="2008983" y="287560"/>
                  <a:pt x="2028299" y="291699"/>
                </a:cubicBezTo>
                <a:cubicBezTo>
                  <a:pt x="2139552" y="315539"/>
                  <a:pt x="2153706" y="305969"/>
                  <a:pt x="2253586" y="291699"/>
                </a:cubicBezTo>
                <a:cubicBezTo>
                  <a:pt x="2240334" y="282864"/>
                  <a:pt x="2229634" y="267170"/>
                  <a:pt x="2213830" y="265195"/>
                </a:cubicBezTo>
                <a:cubicBezTo>
                  <a:pt x="2172642" y="260047"/>
                  <a:pt x="2137538" y="281172"/>
                  <a:pt x="2107813" y="304952"/>
                </a:cubicBezTo>
                <a:cubicBezTo>
                  <a:pt x="2098057" y="312757"/>
                  <a:pt x="2090143" y="322621"/>
                  <a:pt x="2081308" y="331456"/>
                </a:cubicBezTo>
                <a:cubicBezTo>
                  <a:pt x="2094560" y="335873"/>
                  <a:pt x="2107286" y="347004"/>
                  <a:pt x="2121065" y="344708"/>
                </a:cubicBezTo>
                <a:cubicBezTo>
                  <a:pt x="2154195" y="339186"/>
                  <a:pt x="2171865" y="301638"/>
                  <a:pt x="2187326" y="278447"/>
                </a:cubicBezTo>
                <a:cubicBezTo>
                  <a:pt x="2191743" y="265195"/>
                  <a:pt x="2192830" y="227068"/>
                  <a:pt x="2200578" y="238691"/>
                </a:cubicBezTo>
                <a:cubicBezTo>
                  <a:pt x="2215482" y="261048"/>
                  <a:pt x="2220347" y="292136"/>
                  <a:pt x="2213830" y="318204"/>
                </a:cubicBezTo>
                <a:cubicBezTo>
                  <a:pt x="2209967" y="333656"/>
                  <a:pt x="2187325" y="335873"/>
                  <a:pt x="2174073" y="344708"/>
                </a:cubicBezTo>
                <a:cubicBezTo>
                  <a:pt x="2165238" y="362378"/>
                  <a:pt x="2160216" y="382541"/>
                  <a:pt x="2147569" y="397717"/>
                </a:cubicBezTo>
                <a:cubicBezTo>
                  <a:pt x="2137373" y="409952"/>
                  <a:pt x="2120250" y="414272"/>
                  <a:pt x="2107813" y="424221"/>
                </a:cubicBezTo>
                <a:cubicBezTo>
                  <a:pt x="2013398" y="499754"/>
                  <a:pt x="2163914" y="395655"/>
                  <a:pt x="2041552" y="477230"/>
                </a:cubicBezTo>
                <a:cubicBezTo>
                  <a:pt x="2071086" y="595368"/>
                  <a:pt x="2042299" y="557489"/>
                  <a:pt x="2094560" y="609752"/>
                </a:cubicBezTo>
                <a:cubicBezTo>
                  <a:pt x="2107812" y="605334"/>
                  <a:pt x="2120488" y="598475"/>
                  <a:pt x="2134317" y="596499"/>
                </a:cubicBezTo>
                <a:cubicBezTo>
                  <a:pt x="2182618" y="589599"/>
                  <a:pt x="2236450" y="605067"/>
                  <a:pt x="2280091" y="583247"/>
                </a:cubicBezTo>
                <a:cubicBezTo>
                  <a:pt x="2296854" y="574866"/>
                  <a:pt x="2253586" y="556743"/>
                  <a:pt x="2240334" y="543491"/>
                </a:cubicBezTo>
                <a:cubicBezTo>
                  <a:pt x="2227353" y="517529"/>
                  <a:pt x="2180013" y="417366"/>
                  <a:pt x="2160821" y="410969"/>
                </a:cubicBezTo>
                <a:lnTo>
                  <a:pt x="2121065" y="397717"/>
                </a:lnTo>
                <a:cubicBezTo>
                  <a:pt x="2112230" y="406552"/>
                  <a:pt x="2087629" y="413825"/>
                  <a:pt x="2094560" y="424221"/>
                </a:cubicBezTo>
                <a:cubicBezTo>
                  <a:pt x="2112229" y="450725"/>
                  <a:pt x="2174073" y="477230"/>
                  <a:pt x="2174073" y="477230"/>
                </a:cubicBezTo>
                <a:cubicBezTo>
                  <a:pt x="2204995" y="472813"/>
                  <a:pt x="2236920" y="472954"/>
                  <a:pt x="2266839" y="463978"/>
                </a:cubicBezTo>
                <a:cubicBezTo>
                  <a:pt x="2282094" y="459401"/>
                  <a:pt x="2296646" y="449910"/>
                  <a:pt x="2306595" y="437473"/>
                </a:cubicBezTo>
                <a:cubicBezTo>
                  <a:pt x="2323193" y="416725"/>
                  <a:pt x="2323197" y="346309"/>
                  <a:pt x="2333099" y="331456"/>
                </a:cubicBezTo>
                <a:cubicBezTo>
                  <a:pt x="2340848" y="319833"/>
                  <a:pt x="2359776" y="323109"/>
                  <a:pt x="2372856" y="318204"/>
                </a:cubicBezTo>
                <a:cubicBezTo>
                  <a:pt x="2453838" y="287836"/>
                  <a:pt x="2425459" y="301943"/>
                  <a:pt x="2492126" y="251943"/>
                </a:cubicBezTo>
                <a:cubicBezTo>
                  <a:pt x="2496543" y="274030"/>
                  <a:pt x="2505378" y="295680"/>
                  <a:pt x="2505378" y="318204"/>
                </a:cubicBezTo>
                <a:cubicBezTo>
                  <a:pt x="2505378" y="332173"/>
                  <a:pt x="2497031" y="344881"/>
                  <a:pt x="2492126" y="357960"/>
                </a:cubicBezTo>
                <a:cubicBezTo>
                  <a:pt x="2483773" y="380234"/>
                  <a:pt x="2474456" y="402134"/>
                  <a:pt x="2465621" y="424221"/>
                </a:cubicBezTo>
                <a:cubicBezTo>
                  <a:pt x="2452369" y="410969"/>
                  <a:pt x="2440262" y="396463"/>
                  <a:pt x="2425865" y="384465"/>
                </a:cubicBezTo>
                <a:cubicBezTo>
                  <a:pt x="2413629" y="374269"/>
                  <a:pt x="2398545" y="348010"/>
                  <a:pt x="2386108" y="357960"/>
                </a:cubicBezTo>
                <a:cubicBezTo>
                  <a:pt x="2364292" y="375413"/>
                  <a:pt x="2359604" y="437473"/>
                  <a:pt x="2359604" y="437473"/>
                </a:cubicBezTo>
                <a:cubicBezTo>
                  <a:pt x="2368439" y="486064"/>
                  <a:pt x="2353069" y="546537"/>
                  <a:pt x="2386108" y="583247"/>
                </a:cubicBezTo>
                <a:cubicBezTo>
                  <a:pt x="2407003" y="606464"/>
                  <a:pt x="2448244" y="576121"/>
                  <a:pt x="2478873" y="569995"/>
                </a:cubicBezTo>
                <a:cubicBezTo>
                  <a:pt x="2492571" y="567255"/>
                  <a:pt x="2505078" y="560131"/>
                  <a:pt x="2518630" y="556743"/>
                </a:cubicBezTo>
                <a:cubicBezTo>
                  <a:pt x="2540482" y="551280"/>
                  <a:pt x="2562804" y="547908"/>
                  <a:pt x="2584891" y="543491"/>
                </a:cubicBezTo>
                <a:cubicBezTo>
                  <a:pt x="2576056" y="534656"/>
                  <a:pt x="2569100" y="523414"/>
                  <a:pt x="2558386" y="516986"/>
                </a:cubicBezTo>
                <a:cubicBezTo>
                  <a:pt x="2546408" y="509799"/>
                  <a:pt x="2529538" y="512460"/>
                  <a:pt x="2518630" y="503734"/>
                </a:cubicBezTo>
                <a:cubicBezTo>
                  <a:pt x="2432999" y="435229"/>
                  <a:pt x="2552298" y="484035"/>
                  <a:pt x="2452369" y="450726"/>
                </a:cubicBezTo>
                <a:cubicBezTo>
                  <a:pt x="2437225" y="455774"/>
                  <a:pt x="2379167" y="463347"/>
                  <a:pt x="2399360" y="503734"/>
                </a:cubicBezTo>
                <a:cubicBezTo>
                  <a:pt x="2405607" y="516228"/>
                  <a:pt x="2425865" y="512569"/>
                  <a:pt x="2439117" y="516986"/>
                </a:cubicBezTo>
                <a:cubicBezTo>
                  <a:pt x="2474456" y="508151"/>
                  <a:pt x="2519377" y="516239"/>
                  <a:pt x="2545134" y="490482"/>
                </a:cubicBezTo>
                <a:cubicBezTo>
                  <a:pt x="2613761" y="421855"/>
                  <a:pt x="2583150" y="457464"/>
                  <a:pt x="2637899" y="384465"/>
                </a:cubicBezTo>
                <a:cubicBezTo>
                  <a:pt x="2633482" y="357961"/>
                  <a:pt x="2647004" y="319857"/>
                  <a:pt x="2624647" y="304952"/>
                </a:cubicBezTo>
                <a:cubicBezTo>
                  <a:pt x="2608210" y="293994"/>
                  <a:pt x="2600325" y="338326"/>
                  <a:pt x="2598143" y="357960"/>
                </a:cubicBezTo>
                <a:cubicBezTo>
                  <a:pt x="2590147" y="429923"/>
                  <a:pt x="2604903" y="422057"/>
                  <a:pt x="2651152" y="437473"/>
                </a:cubicBezTo>
                <a:cubicBezTo>
                  <a:pt x="2659987" y="446308"/>
                  <a:pt x="2677656" y="451484"/>
                  <a:pt x="2677656" y="463978"/>
                </a:cubicBezTo>
                <a:cubicBezTo>
                  <a:pt x="2677656" y="531607"/>
                  <a:pt x="2544687" y="515563"/>
                  <a:pt x="2531882" y="516986"/>
                </a:cubicBezTo>
                <a:cubicBezTo>
                  <a:pt x="2536299" y="534656"/>
                  <a:pt x="2533756" y="555773"/>
                  <a:pt x="2545134" y="569995"/>
                </a:cubicBezTo>
                <a:cubicBezTo>
                  <a:pt x="2553860" y="580903"/>
                  <a:pt x="2572913" y="576060"/>
                  <a:pt x="2584891" y="583247"/>
                </a:cubicBezTo>
                <a:cubicBezTo>
                  <a:pt x="2595605" y="589675"/>
                  <a:pt x="2602560" y="600917"/>
                  <a:pt x="2611395" y="609752"/>
                </a:cubicBezTo>
                <a:cubicBezTo>
                  <a:pt x="2616635" y="625472"/>
                  <a:pt x="2625470" y="671732"/>
                  <a:pt x="2651152" y="676012"/>
                </a:cubicBezTo>
                <a:cubicBezTo>
                  <a:pt x="2669117" y="679006"/>
                  <a:pt x="2686491" y="667177"/>
                  <a:pt x="2704160" y="662760"/>
                </a:cubicBezTo>
                <a:cubicBezTo>
                  <a:pt x="2727353" y="647299"/>
                  <a:pt x="2764899" y="629631"/>
                  <a:pt x="2770421" y="596499"/>
                </a:cubicBezTo>
                <a:cubicBezTo>
                  <a:pt x="2772717" y="582720"/>
                  <a:pt x="2765895" y="567651"/>
                  <a:pt x="2757169" y="556743"/>
                </a:cubicBezTo>
                <a:cubicBezTo>
                  <a:pt x="2747220" y="544306"/>
                  <a:pt x="2730665" y="539074"/>
                  <a:pt x="2717413" y="530239"/>
                </a:cubicBezTo>
                <a:cubicBezTo>
                  <a:pt x="2704161" y="503735"/>
                  <a:pt x="2693361" y="475855"/>
                  <a:pt x="2677656" y="450726"/>
                </a:cubicBezTo>
                <a:cubicBezTo>
                  <a:pt x="2671034" y="440131"/>
                  <a:pt x="2658957" y="433977"/>
                  <a:pt x="2651152" y="424221"/>
                </a:cubicBezTo>
                <a:cubicBezTo>
                  <a:pt x="2641202" y="411784"/>
                  <a:pt x="2633482" y="397717"/>
                  <a:pt x="2624647" y="384465"/>
                </a:cubicBezTo>
                <a:cubicBezTo>
                  <a:pt x="2620230" y="371213"/>
                  <a:pt x="2611395" y="358677"/>
                  <a:pt x="2611395" y="344708"/>
                </a:cubicBezTo>
                <a:cubicBezTo>
                  <a:pt x="2611395" y="302035"/>
                  <a:pt x="2633877" y="298798"/>
                  <a:pt x="2664404" y="278447"/>
                </a:cubicBezTo>
                <a:cubicBezTo>
                  <a:pt x="2690908" y="282864"/>
                  <a:pt x="2718426" y="283202"/>
                  <a:pt x="2743917" y="291699"/>
                </a:cubicBezTo>
                <a:cubicBezTo>
                  <a:pt x="2771589" y="300923"/>
                  <a:pt x="2804979" y="339509"/>
                  <a:pt x="2823430" y="357960"/>
                </a:cubicBezTo>
                <a:cubicBezTo>
                  <a:pt x="2836318" y="355812"/>
                  <a:pt x="2929389" y="351479"/>
                  <a:pt x="2942699" y="318204"/>
                </a:cubicBezTo>
                <a:cubicBezTo>
                  <a:pt x="2947887" y="305234"/>
                  <a:pt x="2941576" y="285378"/>
                  <a:pt x="2929447" y="278447"/>
                </a:cubicBezTo>
                <a:cubicBezTo>
                  <a:pt x="2906117" y="265116"/>
                  <a:pt x="2876438" y="269612"/>
                  <a:pt x="2849934" y="265195"/>
                </a:cubicBezTo>
                <a:cubicBezTo>
                  <a:pt x="2841099" y="278447"/>
                  <a:pt x="2820306" y="289334"/>
                  <a:pt x="2823430" y="304952"/>
                </a:cubicBezTo>
                <a:cubicBezTo>
                  <a:pt x="2826553" y="320570"/>
                  <a:pt x="2853236" y="319019"/>
                  <a:pt x="2863186" y="331456"/>
                </a:cubicBezTo>
                <a:cubicBezTo>
                  <a:pt x="2871912" y="342364"/>
                  <a:pt x="2867713" y="360304"/>
                  <a:pt x="2876439" y="371212"/>
                </a:cubicBezTo>
                <a:cubicBezTo>
                  <a:pt x="2886389" y="383649"/>
                  <a:pt x="2904102" y="387352"/>
                  <a:pt x="2916195" y="397717"/>
                </a:cubicBezTo>
                <a:cubicBezTo>
                  <a:pt x="2935168" y="413980"/>
                  <a:pt x="2950231" y="434464"/>
                  <a:pt x="2969204" y="450726"/>
                </a:cubicBezTo>
                <a:cubicBezTo>
                  <a:pt x="2981297" y="461091"/>
                  <a:pt x="3020222" y="465968"/>
                  <a:pt x="3008960" y="477230"/>
                </a:cubicBezTo>
                <a:cubicBezTo>
                  <a:pt x="2996081" y="490109"/>
                  <a:pt x="2973621" y="468395"/>
                  <a:pt x="2955952" y="463978"/>
                </a:cubicBezTo>
                <a:cubicBezTo>
                  <a:pt x="2846806" y="536741"/>
                  <a:pt x="2908047" y="520937"/>
                  <a:pt x="2770421" y="503734"/>
                </a:cubicBezTo>
                <a:cubicBezTo>
                  <a:pt x="2761586" y="490482"/>
                  <a:pt x="2750191" y="478617"/>
                  <a:pt x="2743917" y="463978"/>
                </a:cubicBezTo>
                <a:cubicBezTo>
                  <a:pt x="2736742" y="447237"/>
                  <a:pt x="2742043" y="425191"/>
                  <a:pt x="2730665" y="410969"/>
                </a:cubicBezTo>
                <a:cubicBezTo>
                  <a:pt x="2721939" y="400061"/>
                  <a:pt x="2704160" y="402134"/>
                  <a:pt x="2690908" y="397717"/>
                </a:cubicBezTo>
                <a:cubicBezTo>
                  <a:pt x="2688293" y="401640"/>
                  <a:pt x="2641692" y="463986"/>
                  <a:pt x="2651152" y="477230"/>
                </a:cubicBezTo>
                <a:cubicBezTo>
                  <a:pt x="2685452" y="525250"/>
                  <a:pt x="2734278" y="531142"/>
                  <a:pt x="2783673" y="543491"/>
                </a:cubicBezTo>
                <a:cubicBezTo>
                  <a:pt x="2847675" y="607491"/>
                  <a:pt x="2766340" y="529623"/>
                  <a:pt x="2849934" y="596499"/>
                </a:cubicBezTo>
                <a:cubicBezTo>
                  <a:pt x="2859691" y="604304"/>
                  <a:pt x="2867604" y="614169"/>
                  <a:pt x="2876439" y="623004"/>
                </a:cubicBezTo>
                <a:lnTo>
                  <a:pt x="2796926" y="649508"/>
                </a:lnTo>
                <a:lnTo>
                  <a:pt x="2757169" y="662760"/>
                </a:lnTo>
                <a:cubicBezTo>
                  <a:pt x="2593737" y="608283"/>
                  <a:pt x="2705559" y="634861"/>
                  <a:pt x="2412613" y="649508"/>
                </a:cubicBezTo>
                <a:cubicBezTo>
                  <a:pt x="2340672" y="673488"/>
                  <a:pt x="2382633" y="662389"/>
                  <a:pt x="2266839" y="676012"/>
                </a:cubicBezTo>
                <a:cubicBezTo>
                  <a:pt x="2079658" y="698034"/>
                  <a:pt x="2143280" y="689479"/>
                  <a:pt x="1882526" y="702517"/>
                </a:cubicBezTo>
                <a:cubicBezTo>
                  <a:pt x="1610986" y="732688"/>
                  <a:pt x="1946386" y="702517"/>
                  <a:pt x="1564473" y="702517"/>
                </a:cubicBezTo>
                <a:cubicBezTo>
                  <a:pt x="1480427" y="702517"/>
                  <a:pt x="1396612" y="711352"/>
                  <a:pt x="1312682" y="715769"/>
                </a:cubicBezTo>
                <a:cubicBezTo>
                  <a:pt x="1290595" y="720186"/>
                  <a:pt x="1268273" y="723558"/>
                  <a:pt x="1246421" y="729021"/>
                </a:cubicBezTo>
                <a:cubicBezTo>
                  <a:pt x="1232869" y="732409"/>
                  <a:pt x="1220634" y="742273"/>
                  <a:pt x="1206665" y="742273"/>
                </a:cubicBezTo>
                <a:cubicBezTo>
                  <a:pt x="1035475" y="742273"/>
                  <a:pt x="905528" y="729326"/>
                  <a:pt x="742839" y="715769"/>
                </a:cubicBezTo>
                <a:cubicBezTo>
                  <a:pt x="617038" y="673836"/>
                  <a:pt x="691149" y="691795"/>
                  <a:pt x="517552" y="676012"/>
                </a:cubicBezTo>
                <a:cubicBezTo>
                  <a:pt x="513134" y="662760"/>
                  <a:pt x="512048" y="647879"/>
                  <a:pt x="504299" y="636256"/>
                </a:cubicBezTo>
                <a:cubicBezTo>
                  <a:pt x="483889" y="605642"/>
                  <a:pt x="454125" y="589554"/>
                  <a:pt x="424786" y="569995"/>
                </a:cubicBezTo>
                <a:cubicBezTo>
                  <a:pt x="393864" y="574412"/>
                  <a:pt x="359959" y="569278"/>
                  <a:pt x="332021" y="583247"/>
                </a:cubicBezTo>
                <a:cubicBezTo>
                  <a:pt x="319527" y="589494"/>
                  <a:pt x="322607" y="609572"/>
                  <a:pt x="318769" y="623004"/>
                </a:cubicBezTo>
                <a:cubicBezTo>
                  <a:pt x="313766" y="640516"/>
                  <a:pt x="310520" y="658500"/>
                  <a:pt x="305517" y="676012"/>
                </a:cubicBezTo>
                <a:cubicBezTo>
                  <a:pt x="301679" y="689444"/>
                  <a:pt x="303173" y="707043"/>
                  <a:pt x="292265" y="715769"/>
                </a:cubicBezTo>
                <a:cubicBezTo>
                  <a:pt x="278043" y="727147"/>
                  <a:pt x="256769" y="724017"/>
                  <a:pt x="239256" y="729021"/>
                </a:cubicBezTo>
                <a:cubicBezTo>
                  <a:pt x="225824" y="732859"/>
                  <a:pt x="212751" y="737856"/>
                  <a:pt x="199499" y="742273"/>
                </a:cubicBezTo>
                <a:cubicBezTo>
                  <a:pt x="172995" y="733438"/>
                  <a:pt x="125465" y="743164"/>
                  <a:pt x="119986" y="715769"/>
                </a:cubicBezTo>
                <a:cubicBezTo>
                  <a:pt x="118596" y="708819"/>
                  <a:pt x="104802" y="625599"/>
                  <a:pt x="93482" y="609752"/>
                </a:cubicBezTo>
                <a:cubicBezTo>
                  <a:pt x="78958" y="589418"/>
                  <a:pt x="64179" y="564645"/>
                  <a:pt x="40473" y="556743"/>
                </a:cubicBezTo>
                <a:lnTo>
                  <a:pt x="717" y="543491"/>
                </a:lnTo>
                <a:cubicBezTo>
                  <a:pt x="16763" y="591628"/>
                  <a:pt x="0" y="583247"/>
                  <a:pt x="40473" y="583247"/>
                </a:cubicBez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Forma livre 36"/>
          <p:cNvSpPr/>
          <p:nvPr/>
        </p:nvSpPr>
        <p:spPr>
          <a:xfrm>
            <a:off x="3379304" y="3874681"/>
            <a:ext cx="2986517" cy="670815"/>
          </a:xfrm>
          <a:custGeom>
            <a:avLst/>
            <a:gdLst>
              <a:gd name="connsiteX0" fmla="*/ 1417983 w 2986517"/>
              <a:gd name="connsiteY0" fmla="*/ 47962 h 670815"/>
              <a:gd name="connsiteX1" fmla="*/ 1457739 w 2986517"/>
              <a:gd name="connsiteY1" fmla="*/ 100971 h 670815"/>
              <a:gd name="connsiteX2" fmla="*/ 1510748 w 2986517"/>
              <a:gd name="connsiteY2" fmla="*/ 127476 h 670815"/>
              <a:gd name="connsiteX3" fmla="*/ 1683026 w 2986517"/>
              <a:gd name="connsiteY3" fmla="*/ 180484 h 670815"/>
              <a:gd name="connsiteX4" fmla="*/ 1736035 w 2986517"/>
              <a:gd name="connsiteY4" fmla="*/ 167232 h 670815"/>
              <a:gd name="connsiteX5" fmla="*/ 1696279 w 2986517"/>
              <a:gd name="connsiteY5" fmla="*/ 100971 h 670815"/>
              <a:gd name="connsiteX6" fmla="*/ 1510748 w 2986517"/>
              <a:gd name="connsiteY6" fmla="*/ 74467 h 670815"/>
              <a:gd name="connsiteX7" fmla="*/ 1311966 w 2986517"/>
              <a:gd name="connsiteY7" fmla="*/ 61215 h 670815"/>
              <a:gd name="connsiteX8" fmla="*/ 1364974 w 2986517"/>
              <a:gd name="connsiteY8" fmla="*/ 100971 h 670815"/>
              <a:gd name="connsiteX9" fmla="*/ 1550505 w 2986517"/>
              <a:gd name="connsiteY9" fmla="*/ 87719 h 670815"/>
              <a:gd name="connsiteX10" fmla="*/ 1603513 w 2986517"/>
              <a:gd name="connsiteY10" fmla="*/ 47962 h 670815"/>
              <a:gd name="connsiteX11" fmla="*/ 1722783 w 2986517"/>
              <a:gd name="connsiteY11" fmla="*/ 34710 h 670815"/>
              <a:gd name="connsiteX12" fmla="*/ 1842053 w 2986517"/>
              <a:gd name="connsiteY12" fmla="*/ 34710 h 670815"/>
              <a:gd name="connsiteX13" fmla="*/ 1828800 w 2986517"/>
              <a:gd name="connsiteY13" fmla="*/ 74467 h 670815"/>
              <a:gd name="connsiteX14" fmla="*/ 1696279 w 2986517"/>
              <a:gd name="connsiteY14" fmla="*/ 61215 h 670815"/>
              <a:gd name="connsiteX15" fmla="*/ 1351722 w 2986517"/>
              <a:gd name="connsiteY15" fmla="*/ 47962 h 670815"/>
              <a:gd name="connsiteX16" fmla="*/ 1311966 w 2986517"/>
              <a:gd name="connsiteY16" fmla="*/ 21458 h 670815"/>
              <a:gd name="connsiteX17" fmla="*/ 1272209 w 2986517"/>
              <a:gd name="connsiteY17" fmla="*/ 8206 h 670815"/>
              <a:gd name="connsiteX18" fmla="*/ 1219200 w 2986517"/>
              <a:gd name="connsiteY18" fmla="*/ 21458 h 670815"/>
              <a:gd name="connsiteX19" fmla="*/ 1192696 w 2986517"/>
              <a:gd name="connsiteY19" fmla="*/ 74467 h 670815"/>
              <a:gd name="connsiteX20" fmla="*/ 1152939 w 2986517"/>
              <a:gd name="connsiteY20" fmla="*/ 100971 h 670815"/>
              <a:gd name="connsiteX21" fmla="*/ 1139687 w 2986517"/>
              <a:gd name="connsiteY21" fmla="*/ 140728 h 670815"/>
              <a:gd name="connsiteX22" fmla="*/ 1086679 w 2986517"/>
              <a:gd name="connsiteY22" fmla="*/ 206989 h 670815"/>
              <a:gd name="connsiteX23" fmla="*/ 993913 w 2986517"/>
              <a:gd name="connsiteY23" fmla="*/ 193736 h 670815"/>
              <a:gd name="connsiteX24" fmla="*/ 967409 w 2986517"/>
              <a:gd name="connsiteY24" fmla="*/ 140728 h 670815"/>
              <a:gd name="connsiteX25" fmla="*/ 993913 w 2986517"/>
              <a:gd name="connsiteY25" fmla="*/ 114223 h 670815"/>
              <a:gd name="connsiteX26" fmla="*/ 901148 w 2986517"/>
              <a:gd name="connsiteY26" fmla="*/ 127476 h 670815"/>
              <a:gd name="connsiteX27" fmla="*/ 755374 w 2986517"/>
              <a:gd name="connsiteY27" fmla="*/ 259997 h 670815"/>
              <a:gd name="connsiteX28" fmla="*/ 768626 w 2986517"/>
              <a:gd name="connsiteY28" fmla="*/ 273249 h 670815"/>
              <a:gd name="connsiteX29" fmla="*/ 675861 w 2986517"/>
              <a:gd name="connsiteY29" fmla="*/ 246745 h 670815"/>
              <a:gd name="connsiteX30" fmla="*/ 636105 w 2986517"/>
              <a:gd name="connsiteY30" fmla="*/ 206989 h 670815"/>
              <a:gd name="connsiteX31" fmla="*/ 583096 w 2986517"/>
              <a:gd name="connsiteY31" fmla="*/ 180484 h 670815"/>
              <a:gd name="connsiteX32" fmla="*/ 569844 w 2986517"/>
              <a:gd name="connsiteY32" fmla="*/ 220241 h 670815"/>
              <a:gd name="connsiteX33" fmla="*/ 530087 w 2986517"/>
              <a:gd name="connsiteY33" fmla="*/ 233493 h 670815"/>
              <a:gd name="connsiteX34" fmla="*/ 331305 w 2986517"/>
              <a:gd name="connsiteY34" fmla="*/ 259997 h 670815"/>
              <a:gd name="connsiteX35" fmla="*/ 251792 w 2986517"/>
              <a:gd name="connsiteY35" fmla="*/ 273249 h 670815"/>
              <a:gd name="connsiteX36" fmla="*/ 159026 w 2986517"/>
              <a:gd name="connsiteY36" fmla="*/ 286502 h 670815"/>
              <a:gd name="connsiteX37" fmla="*/ 0 w 2986517"/>
              <a:gd name="connsiteY37" fmla="*/ 313006 h 670815"/>
              <a:gd name="connsiteX38" fmla="*/ 39757 w 2986517"/>
              <a:gd name="connsiteY38" fmla="*/ 326258 h 670815"/>
              <a:gd name="connsiteX39" fmla="*/ 79513 w 2986517"/>
              <a:gd name="connsiteY39" fmla="*/ 299754 h 670815"/>
              <a:gd name="connsiteX40" fmla="*/ 39757 w 2986517"/>
              <a:gd name="connsiteY40" fmla="*/ 313006 h 670815"/>
              <a:gd name="connsiteX41" fmla="*/ 13253 w 2986517"/>
              <a:gd name="connsiteY41" fmla="*/ 405771 h 670815"/>
              <a:gd name="connsiteX42" fmla="*/ 0 w 2986517"/>
              <a:gd name="connsiteY42" fmla="*/ 445528 h 670815"/>
              <a:gd name="connsiteX43" fmla="*/ 225287 w 2986517"/>
              <a:gd name="connsiteY43" fmla="*/ 485284 h 670815"/>
              <a:gd name="connsiteX44" fmla="*/ 251792 w 2986517"/>
              <a:gd name="connsiteY44" fmla="*/ 458780 h 670815"/>
              <a:gd name="connsiteX45" fmla="*/ 304800 w 2986517"/>
              <a:gd name="connsiteY45" fmla="*/ 432276 h 670815"/>
              <a:gd name="connsiteX46" fmla="*/ 397566 w 2986517"/>
              <a:gd name="connsiteY46" fmla="*/ 405771 h 670815"/>
              <a:gd name="connsiteX47" fmla="*/ 437322 w 2986517"/>
              <a:gd name="connsiteY47" fmla="*/ 392519 h 670815"/>
              <a:gd name="connsiteX48" fmla="*/ 490331 w 2986517"/>
              <a:gd name="connsiteY48" fmla="*/ 511789 h 670815"/>
              <a:gd name="connsiteX49" fmla="*/ 516835 w 2986517"/>
              <a:gd name="connsiteY49" fmla="*/ 551545 h 670815"/>
              <a:gd name="connsiteX50" fmla="*/ 530087 w 2986517"/>
              <a:gd name="connsiteY50" fmla="*/ 511789 h 670815"/>
              <a:gd name="connsiteX51" fmla="*/ 477079 w 2986517"/>
              <a:gd name="connsiteY51" fmla="*/ 419023 h 670815"/>
              <a:gd name="connsiteX52" fmla="*/ 516835 w 2986517"/>
              <a:gd name="connsiteY52" fmla="*/ 392519 h 670815"/>
              <a:gd name="connsiteX53" fmla="*/ 556592 w 2986517"/>
              <a:gd name="connsiteY53" fmla="*/ 498536 h 670815"/>
              <a:gd name="connsiteX54" fmla="*/ 596348 w 2986517"/>
              <a:gd name="connsiteY54" fmla="*/ 511789 h 670815"/>
              <a:gd name="connsiteX55" fmla="*/ 649357 w 2986517"/>
              <a:gd name="connsiteY55" fmla="*/ 538293 h 670815"/>
              <a:gd name="connsiteX56" fmla="*/ 768626 w 2986517"/>
              <a:gd name="connsiteY56" fmla="*/ 631058 h 670815"/>
              <a:gd name="connsiteX57" fmla="*/ 848139 w 2986517"/>
              <a:gd name="connsiteY57" fmla="*/ 670815 h 670815"/>
              <a:gd name="connsiteX58" fmla="*/ 993913 w 2986517"/>
              <a:gd name="connsiteY58" fmla="*/ 657562 h 670815"/>
              <a:gd name="connsiteX59" fmla="*/ 1073426 w 2986517"/>
              <a:gd name="connsiteY59" fmla="*/ 631058 h 670815"/>
              <a:gd name="connsiteX60" fmla="*/ 1099931 w 2986517"/>
              <a:gd name="connsiteY60" fmla="*/ 604554 h 670815"/>
              <a:gd name="connsiteX61" fmla="*/ 1152939 w 2986517"/>
              <a:gd name="connsiteY61" fmla="*/ 591302 h 670815"/>
              <a:gd name="connsiteX62" fmla="*/ 1219200 w 2986517"/>
              <a:gd name="connsiteY62" fmla="*/ 564797 h 670815"/>
              <a:gd name="connsiteX63" fmla="*/ 1298713 w 2986517"/>
              <a:gd name="connsiteY63" fmla="*/ 525041 h 670815"/>
              <a:gd name="connsiteX64" fmla="*/ 1311966 w 2986517"/>
              <a:gd name="connsiteY64" fmla="*/ 485284 h 670815"/>
              <a:gd name="connsiteX65" fmla="*/ 1179444 w 2986517"/>
              <a:gd name="connsiteY65" fmla="*/ 458780 h 670815"/>
              <a:gd name="connsiteX66" fmla="*/ 1179444 w 2986517"/>
              <a:gd name="connsiteY66" fmla="*/ 604554 h 670815"/>
              <a:gd name="connsiteX67" fmla="*/ 1232453 w 2986517"/>
              <a:gd name="connsiteY67" fmla="*/ 617806 h 670815"/>
              <a:gd name="connsiteX68" fmla="*/ 1378226 w 2986517"/>
              <a:gd name="connsiteY68" fmla="*/ 604554 h 670815"/>
              <a:gd name="connsiteX69" fmla="*/ 1510748 w 2986517"/>
              <a:gd name="connsiteY69" fmla="*/ 578049 h 670815"/>
              <a:gd name="connsiteX70" fmla="*/ 1524000 w 2986517"/>
              <a:gd name="connsiteY70" fmla="*/ 538293 h 670815"/>
              <a:gd name="connsiteX71" fmla="*/ 1563757 w 2986517"/>
              <a:gd name="connsiteY71" fmla="*/ 498536 h 670815"/>
              <a:gd name="connsiteX72" fmla="*/ 1590261 w 2986517"/>
              <a:gd name="connsiteY72" fmla="*/ 458780 h 670815"/>
              <a:gd name="connsiteX73" fmla="*/ 1683026 w 2986517"/>
              <a:gd name="connsiteY73" fmla="*/ 525041 h 670815"/>
              <a:gd name="connsiteX74" fmla="*/ 1762539 w 2986517"/>
              <a:gd name="connsiteY74" fmla="*/ 578049 h 670815"/>
              <a:gd name="connsiteX75" fmla="*/ 1868557 w 2986517"/>
              <a:gd name="connsiteY75" fmla="*/ 564797 h 670815"/>
              <a:gd name="connsiteX76" fmla="*/ 1934818 w 2986517"/>
              <a:gd name="connsiteY76" fmla="*/ 551545 h 670815"/>
              <a:gd name="connsiteX77" fmla="*/ 1908313 w 2986517"/>
              <a:gd name="connsiteY77" fmla="*/ 525041 h 670815"/>
              <a:gd name="connsiteX78" fmla="*/ 1895061 w 2986517"/>
              <a:gd name="connsiteY78" fmla="*/ 485284 h 670815"/>
              <a:gd name="connsiteX79" fmla="*/ 1934818 w 2986517"/>
              <a:gd name="connsiteY79" fmla="*/ 472032 h 670815"/>
              <a:gd name="connsiteX80" fmla="*/ 2027583 w 2986517"/>
              <a:gd name="connsiteY80" fmla="*/ 485284 h 670815"/>
              <a:gd name="connsiteX81" fmla="*/ 2067339 w 2986517"/>
              <a:gd name="connsiteY81" fmla="*/ 511789 h 670815"/>
              <a:gd name="connsiteX82" fmla="*/ 2160105 w 2986517"/>
              <a:gd name="connsiteY82" fmla="*/ 525041 h 670815"/>
              <a:gd name="connsiteX83" fmla="*/ 2199861 w 2986517"/>
              <a:gd name="connsiteY83" fmla="*/ 538293 h 670815"/>
              <a:gd name="connsiteX84" fmla="*/ 2239618 w 2986517"/>
              <a:gd name="connsiteY84" fmla="*/ 525041 h 670815"/>
              <a:gd name="connsiteX85" fmla="*/ 2252870 w 2986517"/>
              <a:gd name="connsiteY85" fmla="*/ 419023 h 670815"/>
              <a:gd name="connsiteX86" fmla="*/ 2266122 w 2986517"/>
              <a:gd name="connsiteY86" fmla="*/ 379267 h 670815"/>
              <a:gd name="connsiteX87" fmla="*/ 2252870 w 2986517"/>
              <a:gd name="connsiteY87" fmla="*/ 326258 h 670815"/>
              <a:gd name="connsiteX88" fmla="*/ 2199861 w 2986517"/>
              <a:gd name="connsiteY88" fmla="*/ 339510 h 670815"/>
              <a:gd name="connsiteX89" fmla="*/ 2067339 w 2986517"/>
              <a:gd name="connsiteY89" fmla="*/ 326258 h 670815"/>
              <a:gd name="connsiteX90" fmla="*/ 2040835 w 2986517"/>
              <a:gd name="connsiteY90" fmla="*/ 286502 h 670815"/>
              <a:gd name="connsiteX91" fmla="*/ 2040835 w 2986517"/>
              <a:gd name="connsiteY91" fmla="*/ 180484 h 670815"/>
              <a:gd name="connsiteX92" fmla="*/ 2120348 w 2986517"/>
              <a:gd name="connsiteY92" fmla="*/ 140728 h 670815"/>
              <a:gd name="connsiteX93" fmla="*/ 2186609 w 2986517"/>
              <a:gd name="connsiteY93" fmla="*/ 100971 h 670815"/>
              <a:gd name="connsiteX94" fmla="*/ 2213113 w 2986517"/>
              <a:gd name="connsiteY94" fmla="*/ 127476 h 670815"/>
              <a:gd name="connsiteX95" fmla="*/ 2199861 w 2986517"/>
              <a:gd name="connsiteY95" fmla="*/ 87719 h 670815"/>
              <a:gd name="connsiteX96" fmla="*/ 2040835 w 2986517"/>
              <a:gd name="connsiteY96" fmla="*/ 114223 h 670815"/>
              <a:gd name="connsiteX97" fmla="*/ 2067339 w 2986517"/>
              <a:gd name="connsiteY97" fmla="*/ 140728 h 670815"/>
              <a:gd name="connsiteX98" fmla="*/ 2107096 w 2986517"/>
              <a:gd name="connsiteY98" fmla="*/ 114223 h 670815"/>
              <a:gd name="connsiteX99" fmla="*/ 2160105 w 2986517"/>
              <a:gd name="connsiteY99" fmla="*/ 100971 h 670815"/>
              <a:gd name="connsiteX100" fmla="*/ 2292626 w 2986517"/>
              <a:gd name="connsiteY100" fmla="*/ 114223 h 670815"/>
              <a:gd name="connsiteX101" fmla="*/ 2385392 w 2986517"/>
              <a:gd name="connsiteY101" fmla="*/ 140728 h 670815"/>
              <a:gd name="connsiteX102" fmla="*/ 2663687 w 2986517"/>
              <a:gd name="connsiteY102" fmla="*/ 153980 h 670815"/>
              <a:gd name="connsiteX103" fmla="*/ 2650435 w 2986517"/>
              <a:gd name="connsiteY103" fmla="*/ 233493 h 670815"/>
              <a:gd name="connsiteX104" fmla="*/ 2650435 w 2986517"/>
              <a:gd name="connsiteY104" fmla="*/ 366015 h 670815"/>
              <a:gd name="connsiteX105" fmla="*/ 2729948 w 2986517"/>
              <a:gd name="connsiteY105" fmla="*/ 379267 h 670815"/>
              <a:gd name="connsiteX106" fmla="*/ 2968487 w 2986517"/>
              <a:gd name="connsiteY106" fmla="*/ 366015 h 670815"/>
              <a:gd name="connsiteX107" fmla="*/ 2915479 w 2986517"/>
              <a:gd name="connsiteY107" fmla="*/ 352762 h 670815"/>
              <a:gd name="connsiteX108" fmla="*/ 2875722 w 2986517"/>
              <a:gd name="connsiteY108" fmla="*/ 339510 h 670815"/>
              <a:gd name="connsiteX109" fmla="*/ 2835966 w 2986517"/>
              <a:gd name="connsiteY109" fmla="*/ 313006 h 670815"/>
              <a:gd name="connsiteX110" fmla="*/ 2822713 w 2986517"/>
              <a:gd name="connsiteY110" fmla="*/ 273249 h 670815"/>
              <a:gd name="connsiteX111" fmla="*/ 2782957 w 2986517"/>
              <a:gd name="connsiteY111" fmla="*/ 233493 h 670815"/>
              <a:gd name="connsiteX112" fmla="*/ 2756453 w 2986517"/>
              <a:gd name="connsiteY112" fmla="*/ 273249 h 670815"/>
              <a:gd name="connsiteX113" fmla="*/ 2769705 w 2986517"/>
              <a:gd name="connsiteY113" fmla="*/ 313006 h 670815"/>
              <a:gd name="connsiteX114" fmla="*/ 2862470 w 2986517"/>
              <a:gd name="connsiteY114" fmla="*/ 366015 h 670815"/>
              <a:gd name="connsiteX115" fmla="*/ 2849218 w 2986517"/>
              <a:gd name="connsiteY115" fmla="*/ 405771 h 670815"/>
              <a:gd name="connsiteX116" fmla="*/ 2835966 w 2986517"/>
              <a:gd name="connsiteY116" fmla="*/ 525041 h 670815"/>
              <a:gd name="connsiteX117" fmla="*/ 2782957 w 2986517"/>
              <a:gd name="connsiteY117" fmla="*/ 511789 h 670815"/>
              <a:gd name="connsiteX118" fmla="*/ 2703444 w 2986517"/>
              <a:gd name="connsiteY118" fmla="*/ 538293 h 670815"/>
              <a:gd name="connsiteX119" fmla="*/ 2690192 w 2986517"/>
              <a:gd name="connsiteY119" fmla="*/ 578049 h 670815"/>
              <a:gd name="connsiteX120" fmla="*/ 2570922 w 2986517"/>
              <a:gd name="connsiteY120" fmla="*/ 591302 h 670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2986517" h="670815">
                <a:moveTo>
                  <a:pt x="1417983" y="47962"/>
                </a:moveTo>
                <a:cubicBezTo>
                  <a:pt x="1431235" y="65632"/>
                  <a:pt x="1440969" y="86597"/>
                  <a:pt x="1457739" y="100971"/>
                </a:cubicBezTo>
                <a:cubicBezTo>
                  <a:pt x="1472738" y="113828"/>
                  <a:pt x="1492309" y="120384"/>
                  <a:pt x="1510748" y="127476"/>
                </a:cubicBezTo>
                <a:cubicBezTo>
                  <a:pt x="1595273" y="159986"/>
                  <a:pt x="1611972" y="162720"/>
                  <a:pt x="1683026" y="180484"/>
                </a:cubicBezTo>
                <a:cubicBezTo>
                  <a:pt x="1700696" y="176067"/>
                  <a:pt x="1725107" y="181803"/>
                  <a:pt x="1736035" y="167232"/>
                </a:cubicBezTo>
                <a:cubicBezTo>
                  <a:pt x="1748975" y="149980"/>
                  <a:pt x="1705699" y="106623"/>
                  <a:pt x="1696279" y="100971"/>
                </a:cubicBezTo>
                <a:cubicBezTo>
                  <a:pt x="1655307" y="76388"/>
                  <a:pt x="1513002" y="74672"/>
                  <a:pt x="1510748" y="74467"/>
                </a:cubicBezTo>
                <a:cubicBezTo>
                  <a:pt x="1453715" y="17432"/>
                  <a:pt x="1449700" y="0"/>
                  <a:pt x="1311966" y="61215"/>
                </a:cubicBezTo>
                <a:cubicBezTo>
                  <a:pt x="1291783" y="70185"/>
                  <a:pt x="1347305" y="87719"/>
                  <a:pt x="1364974" y="100971"/>
                </a:cubicBezTo>
                <a:cubicBezTo>
                  <a:pt x="1426818" y="96554"/>
                  <a:pt x="1489980" y="101169"/>
                  <a:pt x="1550505" y="87719"/>
                </a:cubicBezTo>
                <a:cubicBezTo>
                  <a:pt x="1572066" y="82928"/>
                  <a:pt x="1582403" y="54457"/>
                  <a:pt x="1603513" y="47962"/>
                </a:cubicBezTo>
                <a:cubicBezTo>
                  <a:pt x="1641745" y="36198"/>
                  <a:pt x="1683026" y="39127"/>
                  <a:pt x="1722783" y="34710"/>
                </a:cubicBezTo>
                <a:cubicBezTo>
                  <a:pt x="1760928" y="21995"/>
                  <a:pt x="1800895" y="1783"/>
                  <a:pt x="1842053" y="34710"/>
                </a:cubicBezTo>
                <a:cubicBezTo>
                  <a:pt x="1852961" y="43437"/>
                  <a:pt x="1833218" y="61215"/>
                  <a:pt x="1828800" y="74467"/>
                </a:cubicBezTo>
                <a:cubicBezTo>
                  <a:pt x="1784626" y="70050"/>
                  <a:pt x="1740605" y="63678"/>
                  <a:pt x="1696279" y="61215"/>
                </a:cubicBezTo>
                <a:cubicBezTo>
                  <a:pt x="1581519" y="54839"/>
                  <a:pt x="1466049" y="59789"/>
                  <a:pt x="1351722" y="47962"/>
                </a:cubicBezTo>
                <a:cubicBezTo>
                  <a:pt x="1335880" y="46323"/>
                  <a:pt x="1326212" y="28581"/>
                  <a:pt x="1311966" y="21458"/>
                </a:cubicBezTo>
                <a:cubicBezTo>
                  <a:pt x="1299472" y="15211"/>
                  <a:pt x="1285461" y="12623"/>
                  <a:pt x="1272209" y="8206"/>
                </a:cubicBezTo>
                <a:cubicBezTo>
                  <a:pt x="1254539" y="12623"/>
                  <a:pt x="1233192" y="9798"/>
                  <a:pt x="1219200" y="21458"/>
                </a:cubicBezTo>
                <a:cubicBezTo>
                  <a:pt x="1204024" y="34105"/>
                  <a:pt x="1205343" y="59291"/>
                  <a:pt x="1192696" y="74467"/>
                </a:cubicBezTo>
                <a:cubicBezTo>
                  <a:pt x="1182500" y="86703"/>
                  <a:pt x="1166191" y="92136"/>
                  <a:pt x="1152939" y="100971"/>
                </a:cubicBezTo>
                <a:cubicBezTo>
                  <a:pt x="1148522" y="114223"/>
                  <a:pt x="1145934" y="128234"/>
                  <a:pt x="1139687" y="140728"/>
                </a:cubicBezTo>
                <a:cubicBezTo>
                  <a:pt x="1122971" y="174161"/>
                  <a:pt x="1111330" y="182337"/>
                  <a:pt x="1086679" y="206989"/>
                </a:cubicBezTo>
                <a:cubicBezTo>
                  <a:pt x="1055757" y="202571"/>
                  <a:pt x="1021218" y="208906"/>
                  <a:pt x="993913" y="193736"/>
                </a:cubicBezTo>
                <a:cubicBezTo>
                  <a:pt x="976644" y="184142"/>
                  <a:pt x="967409" y="160483"/>
                  <a:pt x="967409" y="140728"/>
                </a:cubicBezTo>
                <a:cubicBezTo>
                  <a:pt x="967409" y="128234"/>
                  <a:pt x="1006165" y="116673"/>
                  <a:pt x="993913" y="114223"/>
                </a:cubicBezTo>
                <a:cubicBezTo>
                  <a:pt x="963284" y="108097"/>
                  <a:pt x="932070" y="123058"/>
                  <a:pt x="901148" y="127476"/>
                </a:cubicBezTo>
                <a:cubicBezTo>
                  <a:pt x="819810" y="181702"/>
                  <a:pt x="872651" y="142720"/>
                  <a:pt x="755374" y="259997"/>
                </a:cubicBezTo>
                <a:cubicBezTo>
                  <a:pt x="718991" y="296380"/>
                  <a:pt x="717019" y="290453"/>
                  <a:pt x="768626" y="273249"/>
                </a:cubicBezTo>
                <a:cubicBezTo>
                  <a:pt x="761558" y="271482"/>
                  <a:pt x="687267" y="254349"/>
                  <a:pt x="675861" y="246745"/>
                </a:cubicBezTo>
                <a:cubicBezTo>
                  <a:pt x="660267" y="236349"/>
                  <a:pt x="651355" y="217882"/>
                  <a:pt x="636105" y="206989"/>
                </a:cubicBezTo>
                <a:cubicBezTo>
                  <a:pt x="620029" y="195506"/>
                  <a:pt x="600766" y="189319"/>
                  <a:pt x="583096" y="180484"/>
                </a:cubicBezTo>
                <a:cubicBezTo>
                  <a:pt x="578679" y="193736"/>
                  <a:pt x="579722" y="210363"/>
                  <a:pt x="569844" y="220241"/>
                </a:cubicBezTo>
                <a:cubicBezTo>
                  <a:pt x="559966" y="230119"/>
                  <a:pt x="543519" y="229655"/>
                  <a:pt x="530087" y="233493"/>
                </a:cubicBezTo>
                <a:cubicBezTo>
                  <a:pt x="441331" y="258852"/>
                  <a:pt x="464176" y="244365"/>
                  <a:pt x="331305" y="259997"/>
                </a:cubicBezTo>
                <a:cubicBezTo>
                  <a:pt x="304619" y="263136"/>
                  <a:pt x="278349" y="269163"/>
                  <a:pt x="251792" y="273249"/>
                </a:cubicBezTo>
                <a:cubicBezTo>
                  <a:pt x="220919" y="277999"/>
                  <a:pt x="189988" y="282374"/>
                  <a:pt x="159026" y="286502"/>
                </a:cubicBezTo>
                <a:cubicBezTo>
                  <a:pt x="26068" y="304230"/>
                  <a:pt x="92095" y="289983"/>
                  <a:pt x="0" y="313006"/>
                </a:cubicBezTo>
                <a:cubicBezTo>
                  <a:pt x="13252" y="317423"/>
                  <a:pt x="25978" y="328554"/>
                  <a:pt x="39757" y="326258"/>
                </a:cubicBezTo>
                <a:cubicBezTo>
                  <a:pt x="55467" y="323640"/>
                  <a:pt x="79513" y="315681"/>
                  <a:pt x="79513" y="299754"/>
                </a:cubicBezTo>
                <a:cubicBezTo>
                  <a:pt x="79513" y="285785"/>
                  <a:pt x="53009" y="308589"/>
                  <a:pt x="39757" y="313006"/>
                </a:cubicBezTo>
                <a:cubicBezTo>
                  <a:pt x="7979" y="408341"/>
                  <a:pt x="46539" y="289272"/>
                  <a:pt x="13253" y="405771"/>
                </a:cubicBezTo>
                <a:cubicBezTo>
                  <a:pt x="9415" y="419203"/>
                  <a:pt x="4418" y="432276"/>
                  <a:pt x="0" y="445528"/>
                </a:cubicBezTo>
                <a:cubicBezTo>
                  <a:pt x="28949" y="561316"/>
                  <a:pt x="831" y="522693"/>
                  <a:pt x="225287" y="485284"/>
                </a:cubicBezTo>
                <a:cubicBezTo>
                  <a:pt x="237611" y="483230"/>
                  <a:pt x="241396" y="465711"/>
                  <a:pt x="251792" y="458780"/>
                </a:cubicBezTo>
                <a:cubicBezTo>
                  <a:pt x="268229" y="447822"/>
                  <a:pt x="286642" y="440058"/>
                  <a:pt x="304800" y="432276"/>
                </a:cubicBezTo>
                <a:cubicBezTo>
                  <a:pt x="336581" y="418655"/>
                  <a:pt x="363932" y="415380"/>
                  <a:pt x="397566" y="405771"/>
                </a:cubicBezTo>
                <a:cubicBezTo>
                  <a:pt x="410997" y="401934"/>
                  <a:pt x="424070" y="396936"/>
                  <a:pt x="437322" y="392519"/>
                </a:cubicBezTo>
                <a:cubicBezTo>
                  <a:pt x="497305" y="482495"/>
                  <a:pt x="427247" y="369852"/>
                  <a:pt x="490331" y="511789"/>
                </a:cubicBezTo>
                <a:cubicBezTo>
                  <a:pt x="496800" y="526343"/>
                  <a:pt x="508000" y="538293"/>
                  <a:pt x="516835" y="551545"/>
                </a:cubicBezTo>
                <a:cubicBezTo>
                  <a:pt x="521252" y="538293"/>
                  <a:pt x="530087" y="525758"/>
                  <a:pt x="530087" y="511789"/>
                </a:cubicBezTo>
                <a:cubicBezTo>
                  <a:pt x="530087" y="478061"/>
                  <a:pt x="493220" y="440545"/>
                  <a:pt x="477079" y="419023"/>
                </a:cubicBezTo>
                <a:cubicBezTo>
                  <a:pt x="490331" y="410188"/>
                  <a:pt x="501217" y="389395"/>
                  <a:pt x="516835" y="392519"/>
                </a:cubicBezTo>
                <a:cubicBezTo>
                  <a:pt x="548009" y="398754"/>
                  <a:pt x="551280" y="490568"/>
                  <a:pt x="556592" y="498536"/>
                </a:cubicBezTo>
                <a:cubicBezTo>
                  <a:pt x="564341" y="510159"/>
                  <a:pt x="583509" y="506286"/>
                  <a:pt x="596348" y="511789"/>
                </a:cubicBezTo>
                <a:cubicBezTo>
                  <a:pt x="614506" y="519571"/>
                  <a:pt x="631687" y="529458"/>
                  <a:pt x="649357" y="538293"/>
                </a:cubicBezTo>
                <a:cubicBezTo>
                  <a:pt x="711636" y="600572"/>
                  <a:pt x="673521" y="567655"/>
                  <a:pt x="768626" y="631058"/>
                </a:cubicBezTo>
                <a:cubicBezTo>
                  <a:pt x="820004" y="665310"/>
                  <a:pt x="793275" y="652526"/>
                  <a:pt x="848139" y="670815"/>
                </a:cubicBezTo>
                <a:cubicBezTo>
                  <a:pt x="896730" y="666397"/>
                  <a:pt x="945864" y="666041"/>
                  <a:pt x="993913" y="657562"/>
                </a:cubicBezTo>
                <a:cubicBezTo>
                  <a:pt x="1021426" y="652707"/>
                  <a:pt x="1073426" y="631058"/>
                  <a:pt x="1073426" y="631058"/>
                </a:cubicBezTo>
                <a:cubicBezTo>
                  <a:pt x="1082261" y="622223"/>
                  <a:pt x="1088756" y="610142"/>
                  <a:pt x="1099931" y="604554"/>
                </a:cubicBezTo>
                <a:cubicBezTo>
                  <a:pt x="1116221" y="596409"/>
                  <a:pt x="1135661" y="597062"/>
                  <a:pt x="1152939" y="591302"/>
                </a:cubicBezTo>
                <a:cubicBezTo>
                  <a:pt x="1175507" y="583779"/>
                  <a:pt x="1197923" y="575436"/>
                  <a:pt x="1219200" y="564797"/>
                </a:cubicBezTo>
                <a:cubicBezTo>
                  <a:pt x="1321955" y="513420"/>
                  <a:pt x="1198789" y="558349"/>
                  <a:pt x="1298713" y="525041"/>
                </a:cubicBezTo>
                <a:cubicBezTo>
                  <a:pt x="1303131" y="511789"/>
                  <a:pt x="1314263" y="499063"/>
                  <a:pt x="1311966" y="485284"/>
                </a:cubicBezTo>
                <a:cubicBezTo>
                  <a:pt x="1299693" y="411647"/>
                  <a:pt x="1225266" y="453052"/>
                  <a:pt x="1179444" y="458780"/>
                </a:cubicBezTo>
                <a:cubicBezTo>
                  <a:pt x="1167516" y="506493"/>
                  <a:pt x="1148354" y="554810"/>
                  <a:pt x="1179444" y="604554"/>
                </a:cubicBezTo>
                <a:cubicBezTo>
                  <a:pt x="1189097" y="619999"/>
                  <a:pt x="1214783" y="613389"/>
                  <a:pt x="1232453" y="617806"/>
                </a:cubicBezTo>
                <a:cubicBezTo>
                  <a:pt x="1281044" y="613389"/>
                  <a:pt x="1329769" y="610255"/>
                  <a:pt x="1378226" y="604554"/>
                </a:cubicBezTo>
                <a:cubicBezTo>
                  <a:pt x="1439606" y="597333"/>
                  <a:pt x="1456140" y="591702"/>
                  <a:pt x="1510748" y="578049"/>
                </a:cubicBezTo>
                <a:cubicBezTo>
                  <a:pt x="1515165" y="564797"/>
                  <a:pt x="1516251" y="549916"/>
                  <a:pt x="1524000" y="538293"/>
                </a:cubicBezTo>
                <a:cubicBezTo>
                  <a:pt x="1534396" y="522699"/>
                  <a:pt x="1551759" y="512934"/>
                  <a:pt x="1563757" y="498536"/>
                </a:cubicBezTo>
                <a:cubicBezTo>
                  <a:pt x="1573953" y="486301"/>
                  <a:pt x="1581426" y="472032"/>
                  <a:pt x="1590261" y="458780"/>
                </a:cubicBezTo>
                <a:cubicBezTo>
                  <a:pt x="1618973" y="544917"/>
                  <a:pt x="1577010" y="454364"/>
                  <a:pt x="1683026" y="525041"/>
                </a:cubicBezTo>
                <a:lnTo>
                  <a:pt x="1762539" y="578049"/>
                </a:lnTo>
                <a:cubicBezTo>
                  <a:pt x="1797878" y="573632"/>
                  <a:pt x="1833357" y="570212"/>
                  <a:pt x="1868557" y="564797"/>
                </a:cubicBezTo>
                <a:cubicBezTo>
                  <a:pt x="1890819" y="561372"/>
                  <a:pt x="1918891" y="567472"/>
                  <a:pt x="1934818" y="551545"/>
                </a:cubicBezTo>
                <a:lnTo>
                  <a:pt x="1908313" y="525041"/>
                </a:lnTo>
                <a:cubicBezTo>
                  <a:pt x="1903896" y="511789"/>
                  <a:pt x="1888814" y="497778"/>
                  <a:pt x="1895061" y="485284"/>
                </a:cubicBezTo>
                <a:cubicBezTo>
                  <a:pt x="1901308" y="472790"/>
                  <a:pt x="1920849" y="472032"/>
                  <a:pt x="1934818" y="472032"/>
                </a:cubicBezTo>
                <a:cubicBezTo>
                  <a:pt x="1966054" y="472032"/>
                  <a:pt x="1996661" y="480867"/>
                  <a:pt x="2027583" y="485284"/>
                </a:cubicBezTo>
                <a:cubicBezTo>
                  <a:pt x="2040835" y="494119"/>
                  <a:pt x="2052084" y="507212"/>
                  <a:pt x="2067339" y="511789"/>
                </a:cubicBezTo>
                <a:cubicBezTo>
                  <a:pt x="2097258" y="520765"/>
                  <a:pt x="2129476" y="518915"/>
                  <a:pt x="2160105" y="525041"/>
                </a:cubicBezTo>
                <a:cubicBezTo>
                  <a:pt x="2173803" y="527780"/>
                  <a:pt x="2186609" y="533876"/>
                  <a:pt x="2199861" y="538293"/>
                </a:cubicBezTo>
                <a:cubicBezTo>
                  <a:pt x="2213113" y="533876"/>
                  <a:pt x="2233945" y="537806"/>
                  <a:pt x="2239618" y="525041"/>
                </a:cubicBezTo>
                <a:cubicBezTo>
                  <a:pt x="2254082" y="492496"/>
                  <a:pt x="2246499" y="454063"/>
                  <a:pt x="2252870" y="419023"/>
                </a:cubicBezTo>
                <a:cubicBezTo>
                  <a:pt x="2255369" y="405279"/>
                  <a:pt x="2261705" y="392519"/>
                  <a:pt x="2266122" y="379267"/>
                </a:cubicBezTo>
                <a:cubicBezTo>
                  <a:pt x="2261705" y="361597"/>
                  <a:pt x="2268488" y="335629"/>
                  <a:pt x="2252870" y="326258"/>
                </a:cubicBezTo>
                <a:cubicBezTo>
                  <a:pt x="2237252" y="316887"/>
                  <a:pt x="2218074" y="339510"/>
                  <a:pt x="2199861" y="339510"/>
                </a:cubicBezTo>
                <a:cubicBezTo>
                  <a:pt x="2155467" y="339510"/>
                  <a:pt x="2111513" y="330675"/>
                  <a:pt x="2067339" y="326258"/>
                </a:cubicBezTo>
                <a:cubicBezTo>
                  <a:pt x="2058504" y="313006"/>
                  <a:pt x="2047958" y="300748"/>
                  <a:pt x="2040835" y="286502"/>
                </a:cubicBezTo>
                <a:cubicBezTo>
                  <a:pt x="2023622" y="252076"/>
                  <a:pt x="2019745" y="217391"/>
                  <a:pt x="2040835" y="180484"/>
                </a:cubicBezTo>
                <a:cubicBezTo>
                  <a:pt x="2052924" y="159329"/>
                  <a:pt x="2099942" y="147530"/>
                  <a:pt x="2120348" y="140728"/>
                </a:cubicBezTo>
                <a:cubicBezTo>
                  <a:pt x="2136213" y="124863"/>
                  <a:pt x="2157937" y="95236"/>
                  <a:pt x="2186609" y="100971"/>
                </a:cubicBezTo>
                <a:cubicBezTo>
                  <a:pt x="2198861" y="103422"/>
                  <a:pt x="2204278" y="118641"/>
                  <a:pt x="2213113" y="127476"/>
                </a:cubicBezTo>
                <a:cubicBezTo>
                  <a:pt x="2208696" y="114224"/>
                  <a:pt x="2213497" y="90749"/>
                  <a:pt x="2199861" y="87719"/>
                </a:cubicBezTo>
                <a:cubicBezTo>
                  <a:pt x="2167015" y="80420"/>
                  <a:pt x="2081732" y="103999"/>
                  <a:pt x="2040835" y="114223"/>
                </a:cubicBezTo>
                <a:cubicBezTo>
                  <a:pt x="2049670" y="123058"/>
                  <a:pt x="2054845" y="140728"/>
                  <a:pt x="2067339" y="140728"/>
                </a:cubicBezTo>
                <a:cubicBezTo>
                  <a:pt x="2083266" y="140728"/>
                  <a:pt x="2092456" y="120497"/>
                  <a:pt x="2107096" y="114223"/>
                </a:cubicBezTo>
                <a:cubicBezTo>
                  <a:pt x="2123837" y="107048"/>
                  <a:pt x="2142435" y="105388"/>
                  <a:pt x="2160105" y="100971"/>
                </a:cubicBezTo>
                <a:cubicBezTo>
                  <a:pt x="2204279" y="105388"/>
                  <a:pt x="2248748" y="107472"/>
                  <a:pt x="2292626" y="114223"/>
                </a:cubicBezTo>
                <a:cubicBezTo>
                  <a:pt x="2370778" y="126247"/>
                  <a:pt x="2291299" y="133201"/>
                  <a:pt x="2385392" y="140728"/>
                </a:cubicBezTo>
                <a:cubicBezTo>
                  <a:pt x="2477966" y="148134"/>
                  <a:pt x="2570922" y="149563"/>
                  <a:pt x="2663687" y="153980"/>
                </a:cubicBezTo>
                <a:cubicBezTo>
                  <a:pt x="2659270" y="180484"/>
                  <a:pt x="2656264" y="207263"/>
                  <a:pt x="2650435" y="233493"/>
                </a:cubicBezTo>
                <a:cubicBezTo>
                  <a:pt x="2640522" y="278100"/>
                  <a:pt x="2605653" y="314835"/>
                  <a:pt x="2650435" y="366015"/>
                </a:cubicBezTo>
                <a:cubicBezTo>
                  <a:pt x="2668129" y="386237"/>
                  <a:pt x="2703444" y="374850"/>
                  <a:pt x="2729948" y="379267"/>
                </a:cubicBezTo>
                <a:cubicBezTo>
                  <a:pt x="2809461" y="374850"/>
                  <a:pt x="2889652" y="377277"/>
                  <a:pt x="2968487" y="366015"/>
                </a:cubicBezTo>
                <a:cubicBezTo>
                  <a:pt x="2986517" y="363439"/>
                  <a:pt x="2932991" y="357766"/>
                  <a:pt x="2915479" y="352762"/>
                </a:cubicBezTo>
                <a:cubicBezTo>
                  <a:pt x="2902047" y="348924"/>
                  <a:pt x="2888974" y="343927"/>
                  <a:pt x="2875722" y="339510"/>
                </a:cubicBezTo>
                <a:cubicBezTo>
                  <a:pt x="2862470" y="330675"/>
                  <a:pt x="2845915" y="325443"/>
                  <a:pt x="2835966" y="313006"/>
                </a:cubicBezTo>
                <a:cubicBezTo>
                  <a:pt x="2827239" y="302098"/>
                  <a:pt x="2830462" y="284872"/>
                  <a:pt x="2822713" y="273249"/>
                </a:cubicBezTo>
                <a:cubicBezTo>
                  <a:pt x="2812317" y="257655"/>
                  <a:pt x="2796209" y="246745"/>
                  <a:pt x="2782957" y="233493"/>
                </a:cubicBezTo>
                <a:cubicBezTo>
                  <a:pt x="2774122" y="246745"/>
                  <a:pt x="2759071" y="257539"/>
                  <a:pt x="2756453" y="273249"/>
                </a:cubicBezTo>
                <a:cubicBezTo>
                  <a:pt x="2754157" y="287028"/>
                  <a:pt x="2760979" y="302098"/>
                  <a:pt x="2769705" y="313006"/>
                </a:cubicBezTo>
                <a:cubicBezTo>
                  <a:pt x="2782192" y="328614"/>
                  <a:pt x="2849429" y="359494"/>
                  <a:pt x="2862470" y="366015"/>
                </a:cubicBezTo>
                <a:cubicBezTo>
                  <a:pt x="2858053" y="379267"/>
                  <a:pt x="2851514" y="391992"/>
                  <a:pt x="2849218" y="405771"/>
                </a:cubicBezTo>
                <a:cubicBezTo>
                  <a:pt x="2842642" y="445228"/>
                  <a:pt x="2857167" y="491120"/>
                  <a:pt x="2835966" y="525041"/>
                </a:cubicBezTo>
                <a:cubicBezTo>
                  <a:pt x="2826313" y="540486"/>
                  <a:pt x="2800627" y="516206"/>
                  <a:pt x="2782957" y="511789"/>
                </a:cubicBezTo>
                <a:cubicBezTo>
                  <a:pt x="2756453" y="520624"/>
                  <a:pt x="2712279" y="511789"/>
                  <a:pt x="2703444" y="538293"/>
                </a:cubicBezTo>
                <a:cubicBezTo>
                  <a:pt x="2699027" y="551545"/>
                  <a:pt x="2701815" y="570300"/>
                  <a:pt x="2690192" y="578049"/>
                </a:cubicBezTo>
                <a:cubicBezTo>
                  <a:pt x="2665114" y="594768"/>
                  <a:pt x="2600556" y="591302"/>
                  <a:pt x="2570922" y="591302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0" name="Conector reto 39"/>
          <p:cNvCxnSpPr/>
          <p:nvPr/>
        </p:nvCxnSpPr>
        <p:spPr>
          <a:xfrm>
            <a:off x="2987824" y="4581128"/>
            <a:ext cx="3780000" cy="0"/>
          </a:xfrm>
          <a:prstGeom prst="line">
            <a:avLst/>
          </a:prstGeom>
          <a:ln w="762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Forma livre 40"/>
          <p:cNvSpPr/>
          <p:nvPr/>
        </p:nvSpPr>
        <p:spPr>
          <a:xfrm>
            <a:off x="3140765" y="3975089"/>
            <a:ext cx="980661" cy="618998"/>
          </a:xfrm>
          <a:custGeom>
            <a:avLst/>
            <a:gdLst>
              <a:gd name="connsiteX0" fmla="*/ 662609 w 980661"/>
              <a:gd name="connsiteY0" fmla="*/ 563 h 618998"/>
              <a:gd name="connsiteX1" fmla="*/ 675861 w 980661"/>
              <a:gd name="connsiteY1" fmla="*/ 53572 h 618998"/>
              <a:gd name="connsiteX2" fmla="*/ 715618 w 980661"/>
              <a:gd name="connsiteY2" fmla="*/ 119833 h 618998"/>
              <a:gd name="connsiteX3" fmla="*/ 755374 w 980661"/>
              <a:gd name="connsiteY3" fmla="*/ 133085 h 618998"/>
              <a:gd name="connsiteX4" fmla="*/ 861392 w 980661"/>
              <a:gd name="connsiteY4" fmla="*/ 93328 h 618998"/>
              <a:gd name="connsiteX5" fmla="*/ 980661 w 980661"/>
              <a:gd name="connsiteY5" fmla="*/ 66824 h 618998"/>
              <a:gd name="connsiteX6" fmla="*/ 967409 w 980661"/>
              <a:gd name="connsiteY6" fmla="*/ 27068 h 618998"/>
              <a:gd name="connsiteX7" fmla="*/ 927652 w 980661"/>
              <a:gd name="connsiteY7" fmla="*/ 13815 h 618998"/>
              <a:gd name="connsiteX8" fmla="*/ 808383 w 980661"/>
              <a:gd name="connsiteY8" fmla="*/ 563 h 618998"/>
              <a:gd name="connsiteX9" fmla="*/ 689113 w 980661"/>
              <a:gd name="connsiteY9" fmla="*/ 66824 h 618998"/>
              <a:gd name="connsiteX10" fmla="*/ 583096 w 980661"/>
              <a:gd name="connsiteY10" fmla="*/ 80076 h 618998"/>
              <a:gd name="connsiteX11" fmla="*/ 503583 w 980661"/>
              <a:gd name="connsiteY11" fmla="*/ 66824 h 618998"/>
              <a:gd name="connsiteX12" fmla="*/ 530087 w 980661"/>
              <a:gd name="connsiteY12" fmla="*/ 27068 h 618998"/>
              <a:gd name="connsiteX13" fmla="*/ 503583 w 980661"/>
              <a:gd name="connsiteY13" fmla="*/ 563 h 618998"/>
              <a:gd name="connsiteX14" fmla="*/ 304800 w 980661"/>
              <a:gd name="connsiteY14" fmla="*/ 27068 h 618998"/>
              <a:gd name="connsiteX15" fmla="*/ 265044 w 980661"/>
              <a:gd name="connsiteY15" fmla="*/ 53572 h 618998"/>
              <a:gd name="connsiteX16" fmla="*/ 278296 w 980661"/>
              <a:gd name="connsiteY16" fmla="*/ 93328 h 618998"/>
              <a:gd name="connsiteX17" fmla="*/ 371061 w 980661"/>
              <a:gd name="connsiteY17" fmla="*/ 93328 h 618998"/>
              <a:gd name="connsiteX18" fmla="*/ 278296 w 980661"/>
              <a:gd name="connsiteY18" fmla="*/ 172841 h 618998"/>
              <a:gd name="connsiteX19" fmla="*/ 238539 w 980661"/>
              <a:gd name="connsiteY19" fmla="*/ 186094 h 618998"/>
              <a:gd name="connsiteX20" fmla="*/ 198783 w 980661"/>
              <a:gd name="connsiteY20" fmla="*/ 172841 h 618998"/>
              <a:gd name="connsiteX21" fmla="*/ 185531 w 980661"/>
              <a:gd name="connsiteY21" fmla="*/ 93328 h 618998"/>
              <a:gd name="connsiteX22" fmla="*/ 225287 w 980661"/>
              <a:gd name="connsiteY22" fmla="*/ 80076 h 618998"/>
              <a:gd name="connsiteX23" fmla="*/ 238539 w 980661"/>
              <a:gd name="connsiteY23" fmla="*/ 119833 h 618998"/>
              <a:gd name="connsiteX24" fmla="*/ 225287 w 980661"/>
              <a:gd name="connsiteY24" fmla="*/ 172841 h 618998"/>
              <a:gd name="connsiteX25" fmla="*/ 145774 w 980661"/>
              <a:gd name="connsiteY25" fmla="*/ 212598 h 618998"/>
              <a:gd name="connsiteX26" fmla="*/ 145774 w 980661"/>
              <a:gd name="connsiteY26" fmla="*/ 305363 h 618998"/>
              <a:gd name="connsiteX27" fmla="*/ 225287 w 980661"/>
              <a:gd name="connsiteY27" fmla="*/ 292111 h 618998"/>
              <a:gd name="connsiteX28" fmla="*/ 185531 w 980661"/>
              <a:gd name="connsiteY28" fmla="*/ 278859 h 618998"/>
              <a:gd name="connsiteX29" fmla="*/ 145774 w 980661"/>
              <a:gd name="connsiteY29" fmla="*/ 292111 h 618998"/>
              <a:gd name="connsiteX30" fmla="*/ 132522 w 980661"/>
              <a:gd name="connsiteY30" fmla="*/ 331868 h 618998"/>
              <a:gd name="connsiteX31" fmla="*/ 106018 w 980661"/>
              <a:gd name="connsiteY31" fmla="*/ 371624 h 618998"/>
              <a:gd name="connsiteX32" fmla="*/ 66261 w 980661"/>
              <a:gd name="connsiteY32" fmla="*/ 384876 h 618998"/>
              <a:gd name="connsiteX33" fmla="*/ 26505 w 980661"/>
              <a:gd name="connsiteY33" fmla="*/ 504146 h 618998"/>
              <a:gd name="connsiteX34" fmla="*/ 13252 w 980661"/>
              <a:gd name="connsiteY34" fmla="*/ 543902 h 618998"/>
              <a:gd name="connsiteX35" fmla="*/ 0 w 980661"/>
              <a:gd name="connsiteY35" fmla="*/ 583659 h 618998"/>
              <a:gd name="connsiteX36" fmla="*/ 26505 w 980661"/>
              <a:gd name="connsiteY36" fmla="*/ 610163 h 618998"/>
              <a:gd name="connsiteX37" fmla="*/ 0 w 980661"/>
              <a:gd name="connsiteY37" fmla="*/ 557154 h 618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80661" h="618998">
                <a:moveTo>
                  <a:pt x="662609" y="563"/>
                </a:moveTo>
                <a:cubicBezTo>
                  <a:pt x="667026" y="18233"/>
                  <a:pt x="670857" y="36059"/>
                  <a:pt x="675861" y="53572"/>
                </a:cubicBezTo>
                <a:cubicBezTo>
                  <a:pt x="684488" y="83766"/>
                  <a:pt x="686907" y="102606"/>
                  <a:pt x="715618" y="119833"/>
                </a:cubicBezTo>
                <a:cubicBezTo>
                  <a:pt x="727596" y="127020"/>
                  <a:pt x="742122" y="128668"/>
                  <a:pt x="755374" y="133085"/>
                </a:cubicBezTo>
                <a:cubicBezTo>
                  <a:pt x="883212" y="107518"/>
                  <a:pt x="770395" y="138827"/>
                  <a:pt x="861392" y="93328"/>
                </a:cubicBezTo>
                <a:cubicBezTo>
                  <a:pt x="894015" y="77016"/>
                  <a:pt x="950123" y="71914"/>
                  <a:pt x="980661" y="66824"/>
                </a:cubicBezTo>
                <a:cubicBezTo>
                  <a:pt x="976244" y="53572"/>
                  <a:pt x="977286" y="36945"/>
                  <a:pt x="967409" y="27068"/>
                </a:cubicBezTo>
                <a:cubicBezTo>
                  <a:pt x="957531" y="17190"/>
                  <a:pt x="941431" y="16112"/>
                  <a:pt x="927652" y="13815"/>
                </a:cubicBezTo>
                <a:cubicBezTo>
                  <a:pt x="888195" y="7239"/>
                  <a:pt x="848139" y="4980"/>
                  <a:pt x="808383" y="563"/>
                </a:cubicBezTo>
                <a:cubicBezTo>
                  <a:pt x="767110" y="28078"/>
                  <a:pt x="737223" y="58077"/>
                  <a:pt x="689113" y="66824"/>
                </a:cubicBezTo>
                <a:cubicBezTo>
                  <a:pt x="654073" y="73195"/>
                  <a:pt x="618435" y="75659"/>
                  <a:pt x="583096" y="80076"/>
                </a:cubicBezTo>
                <a:cubicBezTo>
                  <a:pt x="556592" y="75659"/>
                  <a:pt x="522583" y="85824"/>
                  <a:pt x="503583" y="66824"/>
                </a:cubicBezTo>
                <a:cubicBezTo>
                  <a:pt x="492321" y="55562"/>
                  <a:pt x="530087" y="42995"/>
                  <a:pt x="530087" y="27068"/>
                </a:cubicBezTo>
                <a:lnTo>
                  <a:pt x="503583" y="563"/>
                </a:lnTo>
                <a:cubicBezTo>
                  <a:pt x="468041" y="3525"/>
                  <a:pt x="358935" y="0"/>
                  <a:pt x="304800" y="27068"/>
                </a:cubicBezTo>
                <a:cubicBezTo>
                  <a:pt x="290555" y="34191"/>
                  <a:pt x="278296" y="44737"/>
                  <a:pt x="265044" y="53572"/>
                </a:cubicBezTo>
                <a:cubicBezTo>
                  <a:pt x="269461" y="66824"/>
                  <a:pt x="264552" y="90829"/>
                  <a:pt x="278296" y="93328"/>
                </a:cubicBezTo>
                <a:cubicBezTo>
                  <a:pt x="344616" y="105386"/>
                  <a:pt x="478139" y="57636"/>
                  <a:pt x="371061" y="93328"/>
                </a:cubicBezTo>
                <a:cubicBezTo>
                  <a:pt x="338455" y="125934"/>
                  <a:pt x="318662" y="152658"/>
                  <a:pt x="278296" y="172841"/>
                </a:cubicBezTo>
                <a:cubicBezTo>
                  <a:pt x="265802" y="179088"/>
                  <a:pt x="251791" y="181676"/>
                  <a:pt x="238539" y="186094"/>
                </a:cubicBezTo>
                <a:cubicBezTo>
                  <a:pt x="225287" y="181676"/>
                  <a:pt x="210761" y="180028"/>
                  <a:pt x="198783" y="172841"/>
                </a:cubicBezTo>
                <a:cubicBezTo>
                  <a:pt x="167487" y="154064"/>
                  <a:pt x="157456" y="128421"/>
                  <a:pt x="185531" y="93328"/>
                </a:cubicBezTo>
                <a:cubicBezTo>
                  <a:pt x="194257" y="82420"/>
                  <a:pt x="212035" y="84493"/>
                  <a:pt x="225287" y="80076"/>
                </a:cubicBezTo>
                <a:cubicBezTo>
                  <a:pt x="229704" y="93328"/>
                  <a:pt x="238539" y="105864"/>
                  <a:pt x="238539" y="119833"/>
                </a:cubicBezTo>
                <a:cubicBezTo>
                  <a:pt x="238539" y="138046"/>
                  <a:pt x="235390" y="157687"/>
                  <a:pt x="225287" y="172841"/>
                </a:cubicBezTo>
                <a:cubicBezTo>
                  <a:pt x="210606" y="194863"/>
                  <a:pt x="168454" y="205038"/>
                  <a:pt x="145774" y="212598"/>
                </a:cubicBezTo>
                <a:cubicBezTo>
                  <a:pt x="131808" y="233547"/>
                  <a:pt x="83004" y="281824"/>
                  <a:pt x="145774" y="305363"/>
                </a:cubicBezTo>
                <a:cubicBezTo>
                  <a:pt x="170933" y="314798"/>
                  <a:pt x="198783" y="296528"/>
                  <a:pt x="225287" y="292111"/>
                </a:cubicBezTo>
                <a:cubicBezTo>
                  <a:pt x="212035" y="287694"/>
                  <a:pt x="199500" y="278859"/>
                  <a:pt x="185531" y="278859"/>
                </a:cubicBezTo>
                <a:cubicBezTo>
                  <a:pt x="171562" y="278859"/>
                  <a:pt x="155652" y="282233"/>
                  <a:pt x="145774" y="292111"/>
                </a:cubicBezTo>
                <a:cubicBezTo>
                  <a:pt x="135896" y="301989"/>
                  <a:pt x="138769" y="319374"/>
                  <a:pt x="132522" y="331868"/>
                </a:cubicBezTo>
                <a:cubicBezTo>
                  <a:pt x="125399" y="346114"/>
                  <a:pt x="118455" y="361675"/>
                  <a:pt x="106018" y="371624"/>
                </a:cubicBezTo>
                <a:cubicBezTo>
                  <a:pt x="95110" y="380350"/>
                  <a:pt x="79513" y="380459"/>
                  <a:pt x="66261" y="384876"/>
                </a:cubicBezTo>
                <a:lnTo>
                  <a:pt x="26505" y="504146"/>
                </a:lnTo>
                <a:lnTo>
                  <a:pt x="13252" y="543902"/>
                </a:lnTo>
                <a:lnTo>
                  <a:pt x="0" y="583659"/>
                </a:lnTo>
                <a:cubicBezTo>
                  <a:pt x="8835" y="592494"/>
                  <a:pt x="17670" y="618998"/>
                  <a:pt x="26505" y="610163"/>
                </a:cubicBezTo>
                <a:cubicBezTo>
                  <a:pt x="41731" y="594937"/>
                  <a:pt x="9509" y="566664"/>
                  <a:pt x="0" y="55715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Forma livre 41"/>
          <p:cNvSpPr/>
          <p:nvPr/>
        </p:nvSpPr>
        <p:spPr>
          <a:xfrm>
            <a:off x="6005225" y="3896139"/>
            <a:ext cx="388570" cy="636631"/>
          </a:xfrm>
          <a:custGeom>
            <a:avLst/>
            <a:gdLst>
              <a:gd name="connsiteX0" fmla="*/ 183540 w 388570"/>
              <a:gd name="connsiteY0" fmla="*/ 0 h 636631"/>
              <a:gd name="connsiteX1" fmla="*/ 196792 w 388570"/>
              <a:gd name="connsiteY1" fmla="*/ 39757 h 636631"/>
              <a:gd name="connsiteX2" fmla="*/ 210045 w 388570"/>
              <a:gd name="connsiteY2" fmla="*/ 106018 h 636631"/>
              <a:gd name="connsiteX3" fmla="*/ 263053 w 388570"/>
              <a:gd name="connsiteY3" fmla="*/ 132522 h 636631"/>
              <a:gd name="connsiteX4" fmla="*/ 289558 w 388570"/>
              <a:gd name="connsiteY4" fmla="*/ 159026 h 636631"/>
              <a:gd name="connsiteX5" fmla="*/ 289558 w 388570"/>
              <a:gd name="connsiteY5" fmla="*/ 13252 h 636631"/>
              <a:gd name="connsiteX6" fmla="*/ 263053 w 388570"/>
              <a:gd name="connsiteY6" fmla="*/ 39757 h 636631"/>
              <a:gd name="connsiteX7" fmla="*/ 342566 w 388570"/>
              <a:gd name="connsiteY7" fmla="*/ 159026 h 636631"/>
              <a:gd name="connsiteX8" fmla="*/ 369071 w 388570"/>
              <a:gd name="connsiteY8" fmla="*/ 185531 h 636631"/>
              <a:gd name="connsiteX9" fmla="*/ 382323 w 388570"/>
              <a:gd name="connsiteY9" fmla="*/ 225287 h 636631"/>
              <a:gd name="connsiteX10" fmla="*/ 342566 w 388570"/>
              <a:gd name="connsiteY10" fmla="*/ 238539 h 636631"/>
              <a:gd name="connsiteX11" fmla="*/ 90775 w 388570"/>
              <a:gd name="connsiteY11" fmla="*/ 251791 h 636631"/>
              <a:gd name="connsiteX12" fmla="*/ 104027 w 388570"/>
              <a:gd name="connsiteY12" fmla="*/ 291548 h 636631"/>
              <a:gd name="connsiteX13" fmla="*/ 196792 w 388570"/>
              <a:gd name="connsiteY13" fmla="*/ 357809 h 636631"/>
              <a:gd name="connsiteX14" fmla="*/ 263053 w 388570"/>
              <a:gd name="connsiteY14" fmla="*/ 371061 h 636631"/>
              <a:gd name="connsiteX15" fmla="*/ 236549 w 388570"/>
              <a:gd name="connsiteY15" fmla="*/ 503583 h 636631"/>
              <a:gd name="connsiteX16" fmla="*/ 183540 w 388570"/>
              <a:gd name="connsiteY16" fmla="*/ 490331 h 636631"/>
              <a:gd name="connsiteX17" fmla="*/ 170288 w 388570"/>
              <a:gd name="connsiteY17" fmla="*/ 450574 h 636631"/>
              <a:gd name="connsiteX18" fmla="*/ 130532 w 388570"/>
              <a:gd name="connsiteY18" fmla="*/ 437322 h 636631"/>
              <a:gd name="connsiteX19" fmla="*/ 104027 w 388570"/>
              <a:gd name="connsiteY19" fmla="*/ 622852 h 636631"/>
              <a:gd name="connsiteX20" fmla="*/ 143784 w 388570"/>
              <a:gd name="connsiteY20" fmla="*/ 636104 h 636631"/>
              <a:gd name="connsiteX21" fmla="*/ 210045 w 388570"/>
              <a:gd name="connsiteY21" fmla="*/ 622852 h 636631"/>
              <a:gd name="connsiteX22" fmla="*/ 289558 w 388570"/>
              <a:gd name="connsiteY22" fmla="*/ 556591 h 636631"/>
              <a:gd name="connsiteX23" fmla="*/ 276305 w 388570"/>
              <a:gd name="connsiteY23" fmla="*/ 516835 h 636631"/>
              <a:gd name="connsiteX24" fmla="*/ 342566 w 388570"/>
              <a:gd name="connsiteY24" fmla="*/ 450574 h 636631"/>
              <a:gd name="connsiteX25" fmla="*/ 342566 w 388570"/>
              <a:gd name="connsiteY25" fmla="*/ 318052 h 636631"/>
              <a:gd name="connsiteX26" fmla="*/ 302810 w 388570"/>
              <a:gd name="connsiteY26" fmla="*/ 291548 h 636631"/>
              <a:gd name="connsiteX27" fmla="*/ 236549 w 388570"/>
              <a:gd name="connsiteY27" fmla="*/ 212035 h 636631"/>
              <a:gd name="connsiteX28" fmla="*/ 143784 w 388570"/>
              <a:gd name="connsiteY28" fmla="*/ 238539 h 636631"/>
              <a:gd name="connsiteX29" fmla="*/ 51018 w 388570"/>
              <a:gd name="connsiteY29" fmla="*/ 278296 h 636631"/>
              <a:gd name="connsiteX30" fmla="*/ 24514 w 388570"/>
              <a:gd name="connsiteY30" fmla="*/ 318052 h 636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570" h="636631">
                <a:moveTo>
                  <a:pt x="183540" y="0"/>
                </a:moveTo>
                <a:cubicBezTo>
                  <a:pt x="187957" y="13252"/>
                  <a:pt x="193404" y="26205"/>
                  <a:pt x="196792" y="39757"/>
                </a:cubicBezTo>
                <a:cubicBezTo>
                  <a:pt x="202255" y="61609"/>
                  <a:pt x="196953" y="87689"/>
                  <a:pt x="210045" y="106018"/>
                </a:cubicBezTo>
                <a:cubicBezTo>
                  <a:pt x="221527" y="122093"/>
                  <a:pt x="246616" y="121564"/>
                  <a:pt x="263053" y="132522"/>
                </a:cubicBezTo>
                <a:cubicBezTo>
                  <a:pt x="273449" y="139453"/>
                  <a:pt x="280723" y="150191"/>
                  <a:pt x="289558" y="159026"/>
                </a:cubicBezTo>
                <a:cubicBezTo>
                  <a:pt x="307019" y="106642"/>
                  <a:pt x="322525" y="79185"/>
                  <a:pt x="289558" y="13252"/>
                </a:cubicBezTo>
                <a:cubicBezTo>
                  <a:pt x="283970" y="2077"/>
                  <a:pt x="271888" y="30922"/>
                  <a:pt x="263053" y="39757"/>
                </a:cubicBezTo>
                <a:cubicBezTo>
                  <a:pt x="283881" y="123068"/>
                  <a:pt x="263426" y="79886"/>
                  <a:pt x="342566" y="159026"/>
                </a:cubicBezTo>
                <a:lnTo>
                  <a:pt x="369071" y="185531"/>
                </a:lnTo>
                <a:cubicBezTo>
                  <a:pt x="373488" y="198783"/>
                  <a:pt x="388570" y="212793"/>
                  <a:pt x="382323" y="225287"/>
                </a:cubicBezTo>
                <a:cubicBezTo>
                  <a:pt x="376076" y="237781"/>
                  <a:pt x="356478" y="237274"/>
                  <a:pt x="342566" y="238539"/>
                </a:cubicBezTo>
                <a:cubicBezTo>
                  <a:pt x="258865" y="246148"/>
                  <a:pt x="174705" y="247374"/>
                  <a:pt x="90775" y="251791"/>
                </a:cubicBezTo>
                <a:cubicBezTo>
                  <a:pt x="95192" y="265043"/>
                  <a:pt x="95908" y="280181"/>
                  <a:pt x="104027" y="291548"/>
                </a:cubicBezTo>
                <a:cubicBezTo>
                  <a:pt x="136813" y="337449"/>
                  <a:pt x="150156" y="346150"/>
                  <a:pt x="196792" y="357809"/>
                </a:cubicBezTo>
                <a:cubicBezTo>
                  <a:pt x="218644" y="363272"/>
                  <a:pt x="240966" y="366644"/>
                  <a:pt x="263053" y="371061"/>
                </a:cubicBezTo>
                <a:cubicBezTo>
                  <a:pt x="254218" y="415235"/>
                  <a:pt x="261538" y="466100"/>
                  <a:pt x="236549" y="503583"/>
                </a:cubicBezTo>
                <a:cubicBezTo>
                  <a:pt x="226446" y="518738"/>
                  <a:pt x="197762" y="501709"/>
                  <a:pt x="183540" y="490331"/>
                </a:cubicBezTo>
                <a:cubicBezTo>
                  <a:pt x="172632" y="481605"/>
                  <a:pt x="180166" y="460452"/>
                  <a:pt x="170288" y="450574"/>
                </a:cubicBezTo>
                <a:cubicBezTo>
                  <a:pt x="160411" y="440696"/>
                  <a:pt x="143784" y="441739"/>
                  <a:pt x="130532" y="437322"/>
                </a:cubicBezTo>
                <a:cubicBezTo>
                  <a:pt x="109699" y="499815"/>
                  <a:pt x="91122" y="545425"/>
                  <a:pt x="104027" y="622852"/>
                </a:cubicBezTo>
                <a:cubicBezTo>
                  <a:pt x="106324" y="636631"/>
                  <a:pt x="130532" y="631687"/>
                  <a:pt x="143784" y="636104"/>
                </a:cubicBezTo>
                <a:cubicBezTo>
                  <a:pt x="165871" y="631687"/>
                  <a:pt x="188955" y="630761"/>
                  <a:pt x="210045" y="622852"/>
                </a:cubicBezTo>
                <a:cubicBezTo>
                  <a:pt x="239565" y="611782"/>
                  <a:pt x="268934" y="577215"/>
                  <a:pt x="289558" y="556591"/>
                </a:cubicBezTo>
                <a:cubicBezTo>
                  <a:pt x="285140" y="543339"/>
                  <a:pt x="274009" y="530614"/>
                  <a:pt x="276305" y="516835"/>
                </a:cubicBezTo>
                <a:cubicBezTo>
                  <a:pt x="281827" y="483705"/>
                  <a:pt x="319375" y="466035"/>
                  <a:pt x="342566" y="450574"/>
                </a:cubicBezTo>
                <a:cubicBezTo>
                  <a:pt x="359534" y="399669"/>
                  <a:pt x="371571" y="383314"/>
                  <a:pt x="342566" y="318052"/>
                </a:cubicBezTo>
                <a:cubicBezTo>
                  <a:pt x="336098" y="303498"/>
                  <a:pt x="315247" y="301497"/>
                  <a:pt x="302810" y="291548"/>
                </a:cubicBezTo>
                <a:cubicBezTo>
                  <a:pt x="276480" y="270484"/>
                  <a:pt x="255883" y="237815"/>
                  <a:pt x="236549" y="212035"/>
                </a:cubicBezTo>
                <a:cubicBezTo>
                  <a:pt x="219565" y="216281"/>
                  <a:pt x="162796" y="229033"/>
                  <a:pt x="143784" y="238539"/>
                </a:cubicBezTo>
                <a:cubicBezTo>
                  <a:pt x="52266" y="284299"/>
                  <a:pt x="161339" y="250716"/>
                  <a:pt x="51018" y="278296"/>
                </a:cubicBezTo>
                <a:cubicBezTo>
                  <a:pt x="6064" y="308265"/>
                  <a:pt x="0" y="293538"/>
                  <a:pt x="24514" y="3180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Forma livre 42"/>
          <p:cNvSpPr/>
          <p:nvPr/>
        </p:nvSpPr>
        <p:spPr>
          <a:xfrm>
            <a:off x="4495666" y="4317170"/>
            <a:ext cx="129343" cy="148813"/>
          </a:xfrm>
          <a:custGeom>
            <a:avLst/>
            <a:gdLst>
              <a:gd name="connsiteX0" fmla="*/ 63082 w 129343"/>
              <a:gd name="connsiteY0" fmla="*/ 3039 h 148813"/>
              <a:gd name="connsiteX1" fmla="*/ 10073 w 129343"/>
              <a:gd name="connsiteY1" fmla="*/ 16291 h 148813"/>
              <a:gd name="connsiteX2" fmla="*/ 23325 w 129343"/>
              <a:gd name="connsiteY2" fmla="*/ 82552 h 148813"/>
              <a:gd name="connsiteX3" fmla="*/ 129343 w 129343"/>
              <a:gd name="connsiteY3" fmla="*/ 69300 h 148813"/>
              <a:gd name="connsiteX4" fmla="*/ 116091 w 129343"/>
              <a:gd name="connsiteY4" fmla="*/ 29543 h 148813"/>
              <a:gd name="connsiteX5" fmla="*/ 36577 w 129343"/>
              <a:gd name="connsiteY5" fmla="*/ 69300 h 148813"/>
              <a:gd name="connsiteX6" fmla="*/ 10073 w 129343"/>
              <a:gd name="connsiteY6" fmla="*/ 148813 h 14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343" h="148813">
                <a:moveTo>
                  <a:pt x="63082" y="3039"/>
                </a:moveTo>
                <a:cubicBezTo>
                  <a:pt x="45412" y="7456"/>
                  <a:pt x="18218" y="0"/>
                  <a:pt x="10073" y="16291"/>
                </a:cubicBezTo>
                <a:cubicBezTo>
                  <a:pt x="0" y="36437"/>
                  <a:pt x="2742" y="73404"/>
                  <a:pt x="23325" y="82552"/>
                </a:cubicBezTo>
                <a:cubicBezTo>
                  <a:pt x="55870" y="97016"/>
                  <a:pt x="94004" y="73717"/>
                  <a:pt x="129343" y="69300"/>
                </a:cubicBezTo>
                <a:cubicBezTo>
                  <a:pt x="124926" y="56048"/>
                  <a:pt x="128585" y="35790"/>
                  <a:pt x="116091" y="29543"/>
                </a:cubicBezTo>
                <a:cubicBezTo>
                  <a:pt x="100414" y="21704"/>
                  <a:pt x="43273" y="64836"/>
                  <a:pt x="36577" y="69300"/>
                </a:cubicBezTo>
                <a:lnTo>
                  <a:pt x="10073" y="148813"/>
                </a:ln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Forma livre 43"/>
          <p:cNvSpPr/>
          <p:nvPr/>
        </p:nvSpPr>
        <p:spPr>
          <a:xfrm>
            <a:off x="3426563" y="3443663"/>
            <a:ext cx="1045592" cy="492233"/>
          </a:xfrm>
          <a:custGeom>
            <a:avLst/>
            <a:gdLst>
              <a:gd name="connsiteX0" fmla="*/ 973159 w 1045592"/>
              <a:gd name="connsiteY0" fmla="*/ 187433 h 492233"/>
              <a:gd name="connsiteX1" fmla="*/ 946654 w 1045592"/>
              <a:gd name="connsiteY1" fmla="*/ 227189 h 492233"/>
              <a:gd name="connsiteX2" fmla="*/ 946654 w 1045592"/>
              <a:gd name="connsiteY2" fmla="*/ 372963 h 492233"/>
              <a:gd name="connsiteX3" fmla="*/ 973159 w 1045592"/>
              <a:gd name="connsiteY3" fmla="*/ 399467 h 492233"/>
              <a:gd name="connsiteX4" fmla="*/ 893646 w 1045592"/>
              <a:gd name="connsiteY4" fmla="*/ 81415 h 492233"/>
              <a:gd name="connsiteX5" fmla="*/ 920150 w 1045592"/>
              <a:gd name="connsiteY5" fmla="*/ 41659 h 492233"/>
              <a:gd name="connsiteX6" fmla="*/ 946654 w 1045592"/>
              <a:gd name="connsiteY6" fmla="*/ 15154 h 492233"/>
              <a:gd name="connsiteX7" fmla="*/ 893646 w 1045592"/>
              <a:gd name="connsiteY7" fmla="*/ 1902 h 492233"/>
              <a:gd name="connsiteX8" fmla="*/ 774376 w 1045592"/>
              <a:gd name="connsiteY8" fmla="*/ 41659 h 492233"/>
              <a:gd name="connsiteX9" fmla="*/ 734620 w 1045592"/>
              <a:gd name="connsiteY9" fmla="*/ 54911 h 492233"/>
              <a:gd name="connsiteX10" fmla="*/ 496080 w 1045592"/>
              <a:gd name="connsiteY10" fmla="*/ 68163 h 492233"/>
              <a:gd name="connsiteX11" fmla="*/ 562341 w 1045592"/>
              <a:gd name="connsiteY11" fmla="*/ 134424 h 492233"/>
              <a:gd name="connsiteX12" fmla="*/ 615350 w 1045592"/>
              <a:gd name="connsiteY12" fmla="*/ 121172 h 492233"/>
              <a:gd name="connsiteX13" fmla="*/ 588846 w 1045592"/>
              <a:gd name="connsiteY13" fmla="*/ 94667 h 492233"/>
              <a:gd name="connsiteX14" fmla="*/ 509333 w 1045592"/>
              <a:gd name="connsiteY14" fmla="*/ 121172 h 492233"/>
              <a:gd name="connsiteX15" fmla="*/ 482828 w 1045592"/>
              <a:gd name="connsiteY15" fmla="*/ 147676 h 492233"/>
              <a:gd name="connsiteX16" fmla="*/ 376811 w 1045592"/>
              <a:gd name="connsiteY16" fmla="*/ 121172 h 492233"/>
              <a:gd name="connsiteX17" fmla="*/ 151524 w 1045592"/>
              <a:gd name="connsiteY17" fmla="*/ 187433 h 492233"/>
              <a:gd name="connsiteX18" fmla="*/ 164776 w 1045592"/>
              <a:gd name="connsiteY18" fmla="*/ 253694 h 492233"/>
              <a:gd name="connsiteX19" fmla="*/ 244289 w 1045592"/>
              <a:gd name="connsiteY19" fmla="*/ 306702 h 492233"/>
              <a:gd name="connsiteX20" fmla="*/ 257541 w 1045592"/>
              <a:gd name="connsiteY20" fmla="*/ 160928 h 492233"/>
              <a:gd name="connsiteX21" fmla="*/ 297298 w 1045592"/>
              <a:gd name="connsiteY21" fmla="*/ 187433 h 492233"/>
              <a:gd name="connsiteX22" fmla="*/ 376811 w 1045592"/>
              <a:gd name="connsiteY22" fmla="*/ 253694 h 492233"/>
              <a:gd name="connsiteX23" fmla="*/ 429820 w 1045592"/>
              <a:gd name="connsiteY23" fmla="*/ 240441 h 492233"/>
              <a:gd name="connsiteX24" fmla="*/ 350307 w 1045592"/>
              <a:gd name="connsiteY24" fmla="*/ 253694 h 492233"/>
              <a:gd name="connsiteX25" fmla="*/ 257541 w 1045592"/>
              <a:gd name="connsiteY25" fmla="*/ 293450 h 492233"/>
              <a:gd name="connsiteX26" fmla="*/ 204533 w 1045592"/>
              <a:gd name="connsiteY26" fmla="*/ 280198 h 492233"/>
              <a:gd name="connsiteX27" fmla="*/ 164776 w 1045592"/>
              <a:gd name="connsiteY27" fmla="*/ 266946 h 492233"/>
              <a:gd name="connsiteX28" fmla="*/ 58759 w 1045592"/>
              <a:gd name="connsiteY28" fmla="*/ 293450 h 492233"/>
              <a:gd name="connsiteX29" fmla="*/ 45507 w 1045592"/>
              <a:gd name="connsiteY29" fmla="*/ 333207 h 492233"/>
              <a:gd name="connsiteX30" fmla="*/ 85263 w 1045592"/>
              <a:gd name="connsiteY30" fmla="*/ 346459 h 492233"/>
              <a:gd name="connsiteX31" fmla="*/ 217785 w 1045592"/>
              <a:gd name="connsiteY31" fmla="*/ 386215 h 492233"/>
              <a:gd name="connsiteX32" fmla="*/ 191280 w 1045592"/>
              <a:gd name="connsiteY32" fmla="*/ 412720 h 492233"/>
              <a:gd name="connsiteX33" fmla="*/ 164776 w 1045592"/>
              <a:gd name="connsiteY33" fmla="*/ 452476 h 492233"/>
              <a:gd name="connsiteX34" fmla="*/ 85263 w 1045592"/>
              <a:gd name="connsiteY34" fmla="*/ 439224 h 492233"/>
              <a:gd name="connsiteX35" fmla="*/ 72011 w 1045592"/>
              <a:gd name="connsiteY35" fmla="*/ 399467 h 492233"/>
              <a:gd name="connsiteX36" fmla="*/ 5750 w 1045592"/>
              <a:gd name="connsiteY36" fmla="*/ 412720 h 492233"/>
              <a:gd name="connsiteX37" fmla="*/ 5750 w 1045592"/>
              <a:gd name="connsiteY37" fmla="*/ 492233 h 492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45592" h="492233">
                <a:moveTo>
                  <a:pt x="973159" y="187433"/>
                </a:moveTo>
                <a:cubicBezTo>
                  <a:pt x="964324" y="200685"/>
                  <a:pt x="952246" y="212276"/>
                  <a:pt x="946654" y="227189"/>
                </a:cubicBezTo>
                <a:cubicBezTo>
                  <a:pt x="928912" y="274500"/>
                  <a:pt x="928769" y="325270"/>
                  <a:pt x="946654" y="372963"/>
                </a:cubicBezTo>
                <a:cubicBezTo>
                  <a:pt x="951041" y="384662"/>
                  <a:pt x="964324" y="390632"/>
                  <a:pt x="973159" y="399467"/>
                </a:cubicBezTo>
                <a:cubicBezTo>
                  <a:pt x="945076" y="76522"/>
                  <a:pt x="1045592" y="119402"/>
                  <a:pt x="893646" y="81415"/>
                </a:cubicBezTo>
                <a:cubicBezTo>
                  <a:pt x="902481" y="68163"/>
                  <a:pt x="910201" y="54096"/>
                  <a:pt x="920150" y="41659"/>
                </a:cubicBezTo>
                <a:cubicBezTo>
                  <a:pt x="927955" y="31903"/>
                  <a:pt x="953584" y="25550"/>
                  <a:pt x="946654" y="15154"/>
                </a:cubicBezTo>
                <a:cubicBezTo>
                  <a:pt x="936551" y="0"/>
                  <a:pt x="911315" y="6319"/>
                  <a:pt x="893646" y="1902"/>
                </a:cubicBezTo>
                <a:lnTo>
                  <a:pt x="774376" y="41659"/>
                </a:lnTo>
                <a:cubicBezTo>
                  <a:pt x="761124" y="46076"/>
                  <a:pt x="748567" y="54136"/>
                  <a:pt x="734620" y="54911"/>
                </a:cubicBezTo>
                <a:lnTo>
                  <a:pt x="496080" y="68163"/>
                </a:lnTo>
                <a:cubicBezTo>
                  <a:pt x="510959" y="90482"/>
                  <a:pt x="529792" y="129774"/>
                  <a:pt x="562341" y="134424"/>
                </a:cubicBezTo>
                <a:cubicBezTo>
                  <a:pt x="580371" y="137000"/>
                  <a:pt x="597680" y="125589"/>
                  <a:pt x="615350" y="121172"/>
                </a:cubicBezTo>
                <a:cubicBezTo>
                  <a:pt x="606515" y="112337"/>
                  <a:pt x="601340" y="94667"/>
                  <a:pt x="588846" y="94667"/>
                </a:cubicBezTo>
                <a:cubicBezTo>
                  <a:pt x="560908" y="94667"/>
                  <a:pt x="509333" y="121172"/>
                  <a:pt x="509333" y="121172"/>
                </a:cubicBezTo>
                <a:cubicBezTo>
                  <a:pt x="500498" y="130007"/>
                  <a:pt x="495197" y="145909"/>
                  <a:pt x="482828" y="147676"/>
                </a:cubicBezTo>
                <a:cubicBezTo>
                  <a:pt x="460439" y="150874"/>
                  <a:pt x="402233" y="129646"/>
                  <a:pt x="376811" y="121172"/>
                </a:cubicBezTo>
                <a:cubicBezTo>
                  <a:pt x="112679" y="162877"/>
                  <a:pt x="64938" y="100844"/>
                  <a:pt x="151524" y="187433"/>
                </a:cubicBezTo>
                <a:cubicBezTo>
                  <a:pt x="137033" y="230906"/>
                  <a:pt x="125969" y="224589"/>
                  <a:pt x="164776" y="253694"/>
                </a:cubicBezTo>
                <a:cubicBezTo>
                  <a:pt x="190259" y="272807"/>
                  <a:pt x="244289" y="306702"/>
                  <a:pt x="244289" y="306702"/>
                </a:cubicBezTo>
                <a:cubicBezTo>
                  <a:pt x="248706" y="258111"/>
                  <a:pt x="237725" y="205514"/>
                  <a:pt x="257541" y="160928"/>
                </a:cubicBezTo>
                <a:cubicBezTo>
                  <a:pt x="264010" y="146373"/>
                  <a:pt x="285062" y="177237"/>
                  <a:pt x="297298" y="187433"/>
                </a:cubicBezTo>
                <a:cubicBezTo>
                  <a:pt x="399336" y="272465"/>
                  <a:pt x="278101" y="187886"/>
                  <a:pt x="376811" y="253694"/>
                </a:cubicBezTo>
                <a:cubicBezTo>
                  <a:pt x="394481" y="249276"/>
                  <a:pt x="448034" y="240441"/>
                  <a:pt x="429820" y="240441"/>
                </a:cubicBezTo>
                <a:cubicBezTo>
                  <a:pt x="402950" y="240441"/>
                  <a:pt x="376537" y="247865"/>
                  <a:pt x="350307" y="253694"/>
                </a:cubicBezTo>
                <a:cubicBezTo>
                  <a:pt x="315206" y="261494"/>
                  <a:pt x="289955" y="277243"/>
                  <a:pt x="257541" y="293450"/>
                </a:cubicBezTo>
                <a:cubicBezTo>
                  <a:pt x="239872" y="289033"/>
                  <a:pt x="222045" y="285201"/>
                  <a:pt x="204533" y="280198"/>
                </a:cubicBezTo>
                <a:cubicBezTo>
                  <a:pt x="191101" y="276360"/>
                  <a:pt x="178745" y="266946"/>
                  <a:pt x="164776" y="266946"/>
                </a:cubicBezTo>
                <a:cubicBezTo>
                  <a:pt x="132792" y="266946"/>
                  <a:pt x="90131" y="282993"/>
                  <a:pt x="58759" y="293450"/>
                </a:cubicBezTo>
                <a:cubicBezTo>
                  <a:pt x="54342" y="306702"/>
                  <a:pt x="39260" y="320713"/>
                  <a:pt x="45507" y="333207"/>
                </a:cubicBezTo>
                <a:cubicBezTo>
                  <a:pt x="51754" y="345701"/>
                  <a:pt x="72769" y="340212"/>
                  <a:pt x="85263" y="346459"/>
                </a:cubicBezTo>
                <a:cubicBezTo>
                  <a:pt x="181690" y="394672"/>
                  <a:pt x="49084" y="362115"/>
                  <a:pt x="217785" y="386215"/>
                </a:cubicBezTo>
                <a:cubicBezTo>
                  <a:pt x="208950" y="395050"/>
                  <a:pt x="199085" y="402963"/>
                  <a:pt x="191280" y="412720"/>
                </a:cubicBezTo>
                <a:cubicBezTo>
                  <a:pt x="181331" y="425157"/>
                  <a:pt x="180227" y="448613"/>
                  <a:pt x="164776" y="452476"/>
                </a:cubicBezTo>
                <a:cubicBezTo>
                  <a:pt x="138708" y="458993"/>
                  <a:pt x="111767" y="443641"/>
                  <a:pt x="85263" y="439224"/>
                </a:cubicBezTo>
                <a:cubicBezTo>
                  <a:pt x="80846" y="425972"/>
                  <a:pt x="80737" y="410375"/>
                  <a:pt x="72011" y="399467"/>
                </a:cubicBezTo>
                <a:cubicBezTo>
                  <a:pt x="42817" y="362975"/>
                  <a:pt x="17273" y="360864"/>
                  <a:pt x="5750" y="412720"/>
                </a:cubicBezTo>
                <a:cubicBezTo>
                  <a:pt x="0" y="438593"/>
                  <a:pt x="5750" y="465729"/>
                  <a:pt x="5750" y="49223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Forma livre 44"/>
          <p:cNvSpPr/>
          <p:nvPr/>
        </p:nvSpPr>
        <p:spPr>
          <a:xfrm>
            <a:off x="5632174" y="3564632"/>
            <a:ext cx="682365" cy="411020"/>
          </a:xfrm>
          <a:custGeom>
            <a:avLst/>
            <a:gdLst>
              <a:gd name="connsiteX0" fmla="*/ 0 w 682365"/>
              <a:gd name="connsiteY0" fmla="*/ 39959 h 411020"/>
              <a:gd name="connsiteX1" fmla="*/ 145774 w 682365"/>
              <a:gd name="connsiteY1" fmla="*/ 39959 h 411020"/>
              <a:gd name="connsiteX2" fmla="*/ 159026 w 682365"/>
              <a:gd name="connsiteY2" fmla="*/ 132725 h 411020"/>
              <a:gd name="connsiteX3" fmla="*/ 132522 w 682365"/>
              <a:gd name="connsiteY3" fmla="*/ 172481 h 411020"/>
              <a:gd name="connsiteX4" fmla="*/ 172278 w 682365"/>
              <a:gd name="connsiteY4" fmla="*/ 145977 h 411020"/>
              <a:gd name="connsiteX5" fmla="*/ 225287 w 682365"/>
              <a:gd name="connsiteY5" fmla="*/ 132725 h 411020"/>
              <a:gd name="connsiteX6" fmla="*/ 278296 w 682365"/>
              <a:gd name="connsiteY6" fmla="*/ 79716 h 411020"/>
              <a:gd name="connsiteX7" fmla="*/ 318052 w 682365"/>
              <a:gd name="connsiteY7" fmla="*/ 159229 h 411020"/>
              <a:gd name="connsiteX8" fmla="*/ 397565 w 682365"/>
              <a:gd name="connsiteY8" fmla="*/ 145977 h 411020"/>
              <a:gd name="connsiteX9" fmla="*/ 331304 w 682365"/>
              <a:gd name="connsiteY9" fmla="*/ 92968 h 411020"/>
              <a:gd name="connsiteX10" fmla="*/ 291548 w 682365"/>
              <a:gd name="connsiteY10" fmla="*/ 106220 h 411020"/>
              <a:gd name="connsiteX11" fmla="*/ 132522 w 682365"/>
              <a:gd name="connsiteY11" fmla="*/ 119472 h 411020"/>
              <a:gd name="connsiteX12" fmla="*/ 291548 w 682365"/>
              <a:gd name="connsiteY12" fmla="*/ 251994 h 411020"/>
              <a:gd name="connsiteX13" fmla="*/ 318052 w 682365"/>
              <a:gd name="connsiteY13" fmla="*/ 291751 h 411020"/>
              <a:gd name="connsiteX14" fmla="*/ 357809 w 682365"/>
              <a:gd name="connsiteY14" fmla="*/ 371264 h 411020"/>
              <a:gd name="connsiteX15" fmla="*/ 437322 w 682365"/>
              <a:gd name="connsiteY15" fmla="*/ 318255 h 411020"/>
              <a:gd name="connsiteX16" fmla="*/ 477078 w 682365"/>
              <a:gd name="connsiteY16" fmla="*/ 305003 h 411020"/>
              <a:gd name="connsiteX17" fmla="*/ 543339 w 682365"/>
              <a:gd name="connsiteY17" fmla="*/ 411020 h 411020"/>
              <a:gd name="connsiteX18" fmla="*/ 569843 w 682365"/>
              <a:gd name="connsiteY18" fmla="*/ 278498 h 411020"/>
              <a:gd name="connsiteX19" fmla="*/ 490330 w 682365"/>
              <a:gd name="connsiteY19" fmla="*/ 225490 h 411020"/>
              <a:gd name="connsiteX20" fmla="*/ 477078 w 682365"/>
              <a:gd name="connsiteY20" fmla="*/ 185733 h 411020"/>
              <a:gd name="connsiteX21" fmla="*/ 516835 w 682365"/>
              <a:gd name="connsiteY21" fmla="*/ 172481 h 411020"/>
              <a:gd name="connsiteX22" fmla="*/ 450574 w 682365"/>
              <a:gd name="connsiteY22" fmla="*/ 132725 h 411020"/>
              <a:gd name="connsiteX23" fmla="*/ 371061 w 682365"/>
              <a:gd name="connsiteY23" fmla="*/ 145977 h 411020"/>
              <a:gd name="connsiteX24" fmla="*/ 384313 w 682365"/>
              <a:gd name="connsiteY24" fmla="*/ 185733 h 411020"/>
              <a:gd name="connsiteX25" fmla="*/ 463826 w 682365"/>
              <a:gd name="connsiteY25" fmla="*/ 225490 h 411020"/>
              <a:gd name="connsiteX26" fmla="*/ 596348 w 682365"/>
              <a:gd name="connsiteY26" fmla="*/ 198985 h 411020"/>
              <a:gd name="connsiteX27" fmla="*/ 636104 w 682365"/>
              <a:gd name="connsiteY27" fmla="*/ 172481 h 411020"/>
              <a:gd name="connsiteX28" fmla="*/ 636104 w 682365"/>
              <a:gd name="connsiteY28" fmla="*/ 278498 h 411020"/>
              <a:gd name="connsiteX29" fmla="*/ 636104 w 682365"/>
              <a:gd name="connsiteY29" fmla="*/ 318255 h 411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82365" h="411020">
                <a:moveTo>
                  <a:pt x="0" y="39959"/>
                </a:moveTo>
                <a:cubicBezTo>
                  <a:pt x="44155" y="25241"/>
                  <a:pt x="100820" y="0"/>
                  <a:pt x="145774" y="39959"/>
                </a:cubicBezTo>
                <a:cubicBezTo>
                  <a:pt x="169120" y="60711"/>
                  <a:pt x="153438" y="101993"/>
                  <a:pt x="159026" y="132725"/>
                </a:cubicBezTo>
                <a:cubicBezTo>
                  <a:pt x="170835" y="197674"/>
                  <a:pt x="193262" y="192728"/>
                  <a:pt x="132522" y="172481"/>
                </a:cubicBezTo>
                <a:cubicBezTo>
                  <a:pt x="145774" y="163646"/>
                  <a:pt x="157639" y="152251"/>
                  <a:pt x="172278" y="145977"/>
                </a:cubicBezTo>
                <a:cubicBezTo>
                  <a:pt x="189019" y="138802"/>
                  <a:pt x="209842" y="142378"/>
                  <a:pt x="225287" y="132725"/>
                </a:cubicBezTo>
                <a:cubicBezTo>
                  <a:pt x="246477" y="119481"/>
                  <a:pt x="278296" y="79716"/>
                  <a:pt x="278296" y="79716"/>
                </a:cubicBezTo>
                <a:cubicBezTo>
                  <a:pt x="282929" y="93616"/>
                  <a:pt x="299369" y="154558"/>
                  <a:pt x="318052" y="159229"/>
                </a:cubicBezTo>
                <a:cubicBezTo>
                  <a:pt x="344120" y="165746"/>
                  <a:pt x="371061" y="150394"/>
                  <a:pt x="397565" y="145977"/>
                </a:cubicBezTo>
                <a:cubicBezTo>
                  <a:pt x="377213" y="115449"/>
                  <a:pt x="373979" y="92968"/>
                  <a:pt x="331304" y="92968"/>
                </a:cubicBezTo>
                <a:cubicBezTo>
                  <a:pt x="317335" y="92968"/>
                  <a:pt x="305394" y="104374"/>
                  <a:pt x="291548" y="106220"/>
                </a:cubicBezTo>
                <a:cubicBezTo>
                  <a:pt x="238822" y="113250"/>
                  <a:pt x="185531" y="115055"/>
                  <a:pt x="132522" y="119472"/>
                </a:cubicBezTo>
                <a:cubicBezTo>
                  <a:pt x="154577" y="362085"/>
                  <a:pt x="92797" y="221416"/>
                  <a:pt x="291548" y="251994"/>
                </a:cubicBezTo>
                <a:cubicBezTo>
                  <a:pt x="307290" y="254416"/>
                  <a:pt x="310929" y="277505"/>
                  <a:pt x="318052" y="291751"/>
                </a:cubicBezTo>
                <a:cubicBezTo>
                  <a:pt x="372914" y="401476"/>
                  <a:pt x="281854" y="257333"/>
                  <a:pt x="357809" y="371264"/>
                </a:cubicBezTo>
                <a:cubicBezTo>
                  <a:pt x="452342" y="339751"/>
                  <a:pt x="338050" y="384435"/>
                  <a:pt x="437322" y="318255"/>
                </a:cubicBezTo>
                <a:cubicBezTo>
                  <a:pt x="448945" y="310507"/>
                  <a:pt x="463826" y="309420"/>
                  <a:pt x="477078" y="305003"/>
                </a:cubicBezTo>
                <a:cubicBezTo>
                  <a:pt x="508620" y="399626"/>
                  <a:pt x="480337" y="369019"/>
                  <a:pt x="543339" y="411020"/>
                </a:cubicBezTo>
                <a:cubicBezTo>
                  <a:pt x="604197" y="390734"/>
                  <a:pt x="632883" y="395571"/>
                  <a:pt x="569843" y="278498"/>
                </a:cubicBezTo>
                <a:cubicBezTo>
                  <a:pt x="554741" y="250451"/>
                  <a:pt x="490330" y="225490"/>
                  <a:pt x="490330" y="225490"/>
                </a:cubicBezTo>
                <a:cubicBezTo>
                  <a:pt x="485913" y="212238"/>
                  <a:pt x="470831" y="198227"/>
                  <a:pt x="477078" y="185733"/>
                </a:cubicBezTo>
                <a:cubicBezTo>
                  <a:pt x="483325" y="173239"/>
                  <a:pt x="512418" y="185733"/>
                  <a:pt x="516835" y="172481"/>
                </a:cubicBezTo>
                <a:cubicBezTo>
                  <a:pt x="524111" y="150653"/>
                  <a:pt x="453372" y="133658"/>
                  <a:pt x="450574" y="132725"/>
                </a:cubicBezTo>
                <a:cubicBezTo>
                  <a:pt x="424070" y="137142"/>
                  <a:pt x="392043" y="129192"/>
                  <a:pt x="371061" y="145977"/>
                </a:cubicBezTo>
                <a:cubicBezTo>
                  <a:pt x="360153" y="154703"/>
                  <a:pt x="377126" y="173755"/>
                  <a:pt x="384313" y="185733"/>
                </a:cubicBezTo>
                <a:cubicBezTo>
                  <a:pt x="405163" y="220484"/>
                  <a:pt x="425711" y="215961"/>
                  <a:pt x="463826" y="225490"/>
                </a:cubicBezTo>
                <a:cubicBezTo>
                  <a:pt x="498020" y="220605"/>
                  <a:pt x="559338" y="217490"/>
                  <a:pt x="596348" y="198985"/>
                </a:cubicBezTo>
                <a:cubicBezTo>
                  <a:pt x="610593" y="191862"/>
                  <a:pt x="622852" y="181316"/>
                  <a:pt x="636104" y="172481"/>
                </a:cubicBezTo>
                <a:cubicBezTo>
                  <a:pt x="682365" y="218740"/>
                  <a:pt x="666560" y="187131"/>
                  <a:pt x="636104" y="278498"/>
                </a:cubicBezTo>
                <a:cubicBezTo>
                  <a:pt x="621455" y="322446"/>
                  <a:pt x="608883" y="318255"/>
                  <a:pt x="636104" y="31825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Forma livre 45"/>
          <p:cNvSpPr/>
          <p:nvPr/>
        </p:nvSpPr>
        <p:spPr>
          <a:xfrm>
            <a:off x="4465983" y="3835405"/>
            <a:ext cx="781878" cy="153499"/>
          </a:xfrm>
          <a:custGeom>
            <a:avLst/>
            <a:gdLst>
              <a:gd name="connsiteX0" fmla="*/ 26504 w 781878"/>
              <a:gd name="connsiteY0" fmla="*/ 100491 h 153499"/>
              <a:gd name="connsiteX1" fmla="*/ 159026 w 781878"/>
              <a:gd name="connsiteY1" fmla="*/ 73986 h 153499"/>
              <a:gd name="connsiteX2" fmla="*/ 198782 w 781878"/>
              <a:gd name="connsiteY2" fmla="*/ 87238 h 153499"/>
              <a:gd name="connsiteX3" fmla="*/ 106017 w 781878"/>
              <a:gd name="connsiteY3" fmla="*/ 47482 h 153499"/>
              <a:gd name="connsiteX4" fmla="*/ 13252 w 781878"/>
              <a:gd name="connsiteY4" fmla="*/ 34230 h 153499"/>
              <a:gd name="connsiteX5" fmla="*/ 0 w 781878"/>
              <a:gd name="connsiteY5" fmla="*/ 73986 h 153499"/>
              <a:gd name="connsiteX6" fmla="*/ 13252 w 781878"/>
              <a:gd name="connsiteY6" fmla="*/ 140247 h 153499"/>
              <a:gd name="connsiteX7" fmla="*/ 53008 w 781878"/>
              <a:gd name="connsiteY7" fmla="*/ 153499 h 153499"/>
              <a:gd name="connsiteX8" fmla="*/ 172278 w 781878"/>
              <a:gd name="connsiteY8" fmla="*/ 140247 h 153499"/>
              <a:gd name="connsiteX9" fmla="*/ 198782 w 781878"/>
              <a:gd name="connsiteY9" fmla="*/ 100491 h 153499"/>
              <a:gd name="connsiteX10" fmla="*/ 344556 w 781878"/>
              <a:gd name="connsiteY10" fmla="*/ 60734 h 153499"/>
              <a:gd name="connsiteX11" fmla="*/ 410817 w 781878"/>
              <a:gd name="connsiteY11" fmla="*/ 73986 h 153499"/>
              <a:gd name="connsiteX12" fmla="*/ 450574 w 781878"/>
              <a:gd name="connsiteY12" fmla="*/ 87238 h 153499"/>
              <a:gd name="connsiteX13" fmla="*/ 530087 w 781878"/>
              <a:gd name="connsiteY13" fmla="*/ 73986 h 153499"/>
              <a:gd name="connsiteX14" fmla="*/ 569843 w 781878"/>
              <a:gd name="connsiteY14" fmla="*/ 60734 h 153499"/>
              <a:gd name="connsiteX15" fmla="*/ 583095 w 781878"/>
              <a:gd name="connsiteY15" fmla="*/ 20978 h 153499"/>
              <a:gd name="connsiteX16" fmla="*/ 503582 w 781878"/>
              <a:gd name="connsiteY16" fmla="*/ 47482 h 153499"/>
              <a:gd name="connsiteX17" fmla="*/ 516834 w 781878"/>
              <a:gd name="connsiteY17" fmla="*/ 87238 h 153499"/>
              <a:gd name="connsiteX18" fmla="*/ 583095 w 781878"/>
              <a:gd name="connsiteY18" fmla="*/ 73986 h 153499"/>
              <a:gd name="connsiteX19" fmla="*/ 715617 w 781878"/>
              <a:gd name="connsiteY19" fmla="*/ 47482 h 153499"/>
              <a:gd name="connsiteX20" fmla="*/ 781878 w 781878"/>
              <a:gd name="connsiteY20" fmla="*/ 34230 h 15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1878" h="153499">
                <a:moveTo>
                  <a:pt x="26504" y="100491"/>
                </a:moveTo>
                <a:cubicBezTo>
                  <a:pt x="75465" y="84169"/>
                  <a:pt x="98110" y="73986"/>
                  <a:pt x="159026" y="73986"/>
                </a:cubicBezTo>
                <a:cubicBezTo>
                  <a:pt x="172995" y="73986"/>
                  <a:pt x="198782" y="101207"/>
                  <a:pt x="198782" y="87238"/>
                </a:cubicBezTo>
                <a:cubicBezTo>
                  <a:pt x="198782" y="64358"/>
                  <a:pt x="111684" y="48899"/>
                  <a:pt x="106017" y="47482"/>
                </a:cubicBezTo>
                <a:cubicBezTo>
                  <a:pt x="73556" y="25842"/>
                  <a:pt x="56039" y="0"/>
                  <a:pt x="13252" y="34230"/>
                </a:cubicBezTo>
                <a:cubicBezTo>
                  <a:pt x="2344" y="42956"/>
                  <a:pt x="4417" y="60734"/>
                  <a:pt x="0" y="73986"/>
                </a:cubicBezTo>
                <a:cubicBezTo>
                  <a:pt x="4417" y="96073"/>
                  <a:pt x="758" y="121505"/>
                  <a:pt x="13252" y="140247"/>
                </a:cubicBezTo>
                <a:cubicBezTo>
                  <a:pt x="21000" y="151870"/>
                  <a:pt x="39039" y="153499"/>
                  <a:pt x="53008" y="153499"/>
                </a:cubicBezTo>
                <a:cubicBezTo>
                  <a:pt x="93009" y="153499"/>
                  <a:pt x="132521" y="144664"/>
                  <a:pt x="172278" y="140247"/>
                </a:cubicBezTo>
                <a:cubicBezTo>
                  <a:pt x="181113" y="126995"/>
                  <a:pt x="185276" y="108932"/>
                  <a:pt x="198782" y="100491"/>
                </a:cubicBezTo>
                <a:cubicBezTo>
                  <a:pt x="230433" y="80709"/>
                  <a:pt x="306715" y="68302"/>
                  <a:pt x="344556" y="60734"/>
                </a:cubicBezTo>
                <a:cubicBezTo>
                  <a:pt x="366643" y="65151"/>
                  <a:pt x="388965" y="68523"/>
                  <a:pt x="410817" y="73986"/>
                </a:cubicBezTo>
                <a:cubicBezTo>
                  <a:pt x="424369" y="77374"/>
                  <a:pt x="436605" y="87238"/>
                  <a:pt x="450574" y="87238"/>
                </a:cubicBezTo>
                <a:cubicBezTo>
                  <a:pt x="477444" y="87238"/>
                  <a:pt x="503583" y="78403"/>
                  <a:pt x="530087" y="73986"/>
                </a:cubicBezTo>
                <a:cubicBezTo>
                  <a:pt x="543339" y="69569"/>
                  <a:pt x="559966" y="70611"/>
                  <a:pt x="569843" y="60734"/>
                </a:cubicBezTo>
                <a:cubicBezTo>
                  <a:pt x="579720" y="50857"/>
                  <a:pt x="596793" y="23717"/>
                  <a:pt x="583095" y="20978"/>
                </a:cubicBezTo>
                <a:cubicBezTo>
                  <a:pt x="555700" y="15499"/>
                  <a:pt x="530086" y="38647"/>
                  <a:pt x="503582" y="47482"/>
                </a:cubicBezTo>
                <a:cubicBezTo>
                  <a:pt x="507999" y="60734"/>
                  <a:pt x="503582" y="82821"/>
                  <a:pt x="516834" y="87238"/>
                </a:cubicBezTo>
                <a:cubicBezTo>
                  <a:pt x="538203" y="94361"/>
                  <a:pt x="561243" y="79449"/>
                  <a:pt x="583095" y="73986"/>
                </a:cubicBezTo>
                <a:cubicBezTo>
                  <a:pt x="706454" y="43147"/>
                  <a:pt x="488346" y="79949"/>
                  <a:pt x="715617" y="47482"/>
                </a:cubicBezTo>
                <a:cubicBezTo>
                  <a:pt x="763755" y="31436"/>
                  <a:pt x="741405" y="34230"/>
                  <a:pt x="781878" y="34230"/>
                </a:cubicBez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Forma livre 47"/>
          <p:cNvSpPr/>
          <p:nvPr/>
        </p:nvSpPr>
        <p:spPr>
          <a:xfrm>
            <a:off x="4492487" y="3860357"/>
            <a:ext cx="661318" cy="285789"/>
          </a:xfrm>
          <a:custGeom>
            <a:avLst/>
            <a:gdLst>
              <a:gd name="connsiteX0" fmla="*/ 119270 w 661318"/>
              <a:gd name="connsiteY0" fmla="*/ 49034 h 285789"/>
              <a:gd name="connsiteX1" fmla="*/ 119270 w 661318"/>
              <a:gd name="connsiteY1" fmla="*/ 155052 h 285789"/>
              <a:gd name="connsiteX2" fmla="*/ 79513 w 661318"/>
              <a:gd name="connsiteY2" fmla="*/ 141800 h 285789"/>
              <a:gd name="connsiteX3" fmla="*/ 92765 w 661318"/>
              <a:gd name="connsiteY3" fmla="*/ 102043 h 285789"/>
              <a:gd name="connsiteX4" fmla="*/ 185530 w 661318"/>
              <a:gd name="connsiteY4" fmla="*/ 22530 h 285789"/>
              <a:gd name="connsiteX5" fmla="*/ 291548 w 661318"/>
              <a:gd name="connsiteY5" fmla="*/ 35782 h 285789"/>
              <a:gd name="connsiteX6" fmla="*/ 251791 w 661318"/>
              <a:gd name="connsiteY6" fmla="*/ 141800 h 285789"/>
              <a:gd name="connsiteX7" fmla="*/ 238539 w 661318"/>
              <a:gd name="connsiteY7" fmla="*/ 102043 h 285789"/>
              <a:gd name="connsiteX8" fmla="*/ 318052 w 661318"/>
              <a:gd name="connsiteY8" fmla="*/ 62286 h 285789"/>
              <a:gd name="connsiteX9" fmla="*/ 384313 w 661318"/>
              <a:gd name="connsiteY9" fmla="*/ 75539 h 285789"/>
              <a:gd name="connsiteX10" fmla="*/ 291548 w 661318"/>
              <a:gd name="connsiteY10" fmla="*/ 141800 h 285789"/>
              <a:gd name="connsiteX11" fmla="*/ 384313 w 661318"/>
              <a:gd name="connsiteY11" fmla="*/ 49034 h 285789"/>
              <a:gd name="connsiteX12" fmla="*/ 463826 w 661318"/>
              <a:gd name="connsiteY12" fmla="*/ 22530 h 285789"/>
              <a:gd name="connsiteX13" fmla="*/ 503583 w 661318"/>
              <a:gd name="connsiteY13" fmla="*/ 35782 h 285789"/>
              <a:gd name="connsiteX14" fmla="*/ 503583 w 661318"/>
              <a:gd name="connsiteY14" fmla="*/ 155052 h 285789"/>
              <a:gd name="connsiteX15" fmla="*/ 477078 w 661318"/>
              <a:gd name="connsiteY15" fmla="*/ 181556 h 285789"/>
              <a:gd name="connsiteX16" fmla="*/ 450574 w 661318"/>
              <a:gd name="connsiteY16" fmla="*/ 141800 h 285789"/>
              <a:gd name="connsiteX17" fmla="*/ 503583 w 661318"/>
              <a:gd name="connsiteY17" fmla="*/ 75539 h 285789"/>
              <a:gd name="connsiteX18" fmla="*/ 569843 w 661318"/>
              <a:gd name="connsiteY18" fmla="*/ 22530 h 285789"/>
              <a:gd name="connsiteX19" fmla="*/ 622852 w 661318"/>
              <a:gd name="connsiteY19" fmla="*/ 35782 h 285789"/>
              <a:gd name="connsiteX20" fmla="*/ 636104 w 661318"/>
              <a:gd name="connsiteY20" fmla="*/ 115295 h 285789"/>
              <a:gd name="connsiteX21" fmla="*/ 596348 w 661318"/>
              <a:gd name="connsiteY21" fmla="*/ 128547 h 285789"/>
              <a:gd name="connsiteX22" fmla="*/ 556591 w 661318"/>
              <a:gd name="connsiteY22" fmla="*/ 115295 h 285789"/>
              <a:gd name="connsiteX23" fmla="*/ 583096 w 661318"/>
              <a:gd name="connsiteY23" fmla="*/ 88791 h 285789"/>
              <a:gd name="connsiteX24" fmla="*/ 622852 w 661318"/>
              <a:gd name="connsiteY24" fmla="*/ 102043 h 285789"/>
              <a:gd name="connsiteX25" fmla="*/ 636104 w 661318"/>
              <a:gd name="connsiteY25" fmla="*/ 141800 h 285789"/>
              <a:gd name="connsiteX26" fmla="*/ 569843 w 661318"/>
              <a:gd name="connsiteY26" fmla="*/ 194808 h 285789"/>
              <a:gd name="connsiteX27" fmla="*/ 543339 w 661318"/>
              <a:gd name="connsiteY27" fmla="*/ 221313 h 285789"/>
              <a:gd name="connsiteX28" fmla="*/ 477078 w 661318"/>
              <a:gd name="connsiteY28" fmla="*/ 181556 h 285789"/>
              <a:gd name="connsiteX29" fmla="*/ 556591 w 661318"/>
              <a:gd name="connsiteY29" fmla="*/ 155052 h 285789"/>
              <a:gd name="connsiteX30" fmla="*/ 516835 w 661318"/>
              <a:gd name="connsiteY30" fmla="*/ 168304 h 285789"/>
              <a:gd name="connsiteX31" fmla="*/ 477078 w 661318"/>
              <a:gd name="connsiteY31" fmla="*/ 194808 h 285789"/>
              <a:gd name="connsiteX32" fmla="*/ 424070 w 661318"/>
              <a:gd name="connsiteY32" fmla="*/ 208060 h 285789"/>
              <a:gd name="connsiteX33" fmla="*/ 344556 w 661318"/>
              <a:gd name="connsiteY33" fmla="*/ 194808 h 285789"/>
              <a:gd name="connsiteX34" fmla="*/ 331304 w 661318"/>
              <a:gd name="connsiteY34" fmla="*/ 155052 h 285789"/>
              <a:gd name="connsiteX35" fmla="*/ 304800 w 661318"/>
              <a:gd name="connsiteY35" fmla="*/ 128547 h 285789"/>
              <a:gd name="connsiteX36" fmla="*/ 238539 w 661318"/>
              <a:gd name="connsiteY36" fmla="*/ 115295 h 285789"/>
              <a:gd name="connsiteX37" fmla="*/ 198783 w 661318"/>
              <a:gd name="connsiteY37" fmla="*/ 102043 h 285789"/>
              <a:gd name="connsiteX38" fmla="*/ 185530 w 661318"/>
              <a:gd name="connsiteY38" fmla="*/ 141800 h 285789"/>
              <a:gd name="connsiteX39" fmla="*/ 172278 w 661318"/>
              <a:gd name="connsiteY39" fmla="*/ 221313 h 285789"/>
              <a:gd name="connsiteX40" fmla="*/ 132522 w 661318"/>
              <a:gd name="connsiteY40" fmla="*/ 234565 h 285789"/>
              <a:gd name="connsiteX41" fmla="*/ 66261 w 661318"/>
              <a:gd name="connsiteY41" fmla="*/ 274321 h 285789"/>
              <a:gd name="connsiteX42" fmla="*/ 53009 w 661318"/>
              <a:gd name="connsiteY42" fmla="*/ 234565 h 285789"/>
              <a:gd name="connsiteX43" fmla="*/ 119270 w 661318"/>
              <a:gd name="connsiteY43" fmla="*/ 181556 h 285789"/>
              <a:gd name="connsiteX44" fmla="*/ 159026 w 661318"/>
              <a:gd name="connsiteY44" fmla="*/ 194808 h 285789"/>
              <a:gd name="connsiteX45" fmla="*/ 145774 w 661318"/>
              <a:gd name="connsiteY45" fmla="*/ 234565 h 285789"/>
              <a:gd name="connsiteX46" fmla="*/ 0 w 661318"/>
              <a:gd name="connsiteY46" fmla="*/ 181556 h 285789"/>
              <a:gd name="connsiteX47" fmla="*/ 39756 w 661318"/>
              <a:gd name="connsiteY47" fmla="*/ 115295 h 285789"/>
              <a:gd name="connsiteX48" fmla="*/ 79513 w 661318"/>
              <a:gd name="connsiteY48" fmla="*/ 102043 h 285789"/>
              <a:gd name="connsiteX49" fmla="*/ 66261 w 661318"/>
              <a:gd name="connsiteY49" fmla="*/ 155052 h 285789"/>
              <a:gd name="connsiteX50" fmla="*/ 53009 w 661318"/>
              <a:gd name="connsiteY50" fmla="*/ 194808 h 285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661318" h="285789">
                <a:moveTo>
                  <a:pt x="119270" y="49034"/>
                </a:moveTo>
                <a:cubicBezTo>
                  <a:pt x="129727" y="80406"/>
                  <a:pt x="151253" y="123069"/>
                  <a:pt x="119270" y="155052"/>
                </a:cubicBezTo>
                <a:cubicBezTo>
                  <a:pt x="109392" y="164930"/>
                  <a:pt x="92765" y="146217"/>
                  <a:pt x="79513" y="141800"/>
                </a:cubicBezTo>
                <a:cubicBezTo>
                  <a:pt x="83930" y="128548"/>
                  <a:pt x="84646" y="113410"/>
                  <a:pt x="92765" y="102043"/>
                </a:cubicBezTo>
                <a:cubicBezTo>
                  <a:pt x="121979" y="61143"/>
                  <a:pt x="147326" y="47999"/>
                  <a:pt x="185530" y="22530"/>
                </a:cubicBezTo>
                <a:cubicBezTo>
                  <a:pt x="220869" y="26947"/>
                  <a:pt x="266365" y="10599"/>
                  <a:pt x="291548" y="35782"/>
                </a:cubicBezTo>
                <a:cubicBezTo>
                  <a:pt x="329814" y="74048"/>
                  <a:pt x="272385" y="121206"/>
                  <a:pt x="251791" y="141800"/>
                </a:cubicBezTo>
                <a:cubicBezTo>
                  <a:pt x="247374" y="128548"/>
                  <a:pt x="233351" y="115013"/>
                  <a:pt x="238539" y="102043"/>
                </a:cubicBezTo>
                <a:cubicBezTo>
                  <a:pt x="246443" y="82284"/>
                  <a:pt x="301317" y="67865"/>
                  <a:pt x="318052" y="62286"/>
                </a:cubicBezTo>
                <a:cubicBezTo>
                  <a:pt x="340139" y="66704"/>
                  <a:pt x="375440" y="54836"/>
                  <a:pt x="384313" y="75539"/>
                </a:cubicBezTo>
                <a:cubicBezTo>
                  <a:pt x="434754" y="193234"/>
                  <a:pt x="317427" y="146976"/>
                  <a:pt x="291548" y="141800"/>
                </a:cubicBezTo>
                <a:cubicBezTo>
                  <a:pt x="309877" y="86811"/>
                  <a:pt x="304569" y="75615"/>
                  <a:pt x="384313" y="49034"/>
                </a:cubicBezTo>
                <a:lnTo>
                  <a:pt x="463826" y="22530"/>
                </a:lnTo>
                <a:cubicBezTo>
                  <a:pt x="477078" y="26947"/>
                  <a:pt x="494857" y="24874"/>
                  <a:pt x="503583" y="35782"/>
                </a:cubicBezTo>
                <a:cubicBezTo>
                  <a:pt x="526537" y="64474"/>
                  <a:pt x="515165" y="128028"/>
                  <a:pt x="503583" y="155052"/>
                </a:cubicBezTo>
                <a:cubicBezTo>
                  <a:pt x="498661" y="166536"/>
                  <a:pt x="485913" y="172721"/>
                  <a:pt x="477078" y="181556"/>
                </a:cubicBezTo>
                <a:cubicBezTo>
                  <a:pt x="468243" y="168304"/>
                  <a:pt x="453192" y="157510"/>
                  <a:pt x="450574" y="141800"/>
                </a:cubicBezTo>
                <a:cubicBezTo>
                  <a:pt x="443773" y="100995"/>
                  <a:pt x="480809" y="93758"/>
                  <a:pt x="503583" y="75539"/>
                </a:cubicBezTo>
                <a:cubicBezTo>
                  <a:pt x="598006" y="0"/>
                  <a:pt x="447468" y="104113"/>
                  <a:pt x="569843" y="22530"/>
                </a:cubicBezTo>
                <a:cubicBezTo>
                  <a:pt x="587513" y="26947"/>
                  <a:pt x="607698" y="25679"/>
                  <a:pt x="622852" y="35782"/>
                </a:cubicBezTo>
                <a:cubicBezTo>
                  <a:pt x="649208" y="53353"/>
                  <a:pt x="661318" y="90081"/>
                  <a:pt x="636104" y="115295"/>
                </a:cubicBezTo>
                <a:cubicBezTo>
                  <a:pt x="626227" y="125172"/>
                  <a:pt x="609600" y="124130"/>
                  <a:pt x="596348" y="128547"/>
                </a:cubicBezTo>
                <a:cubicBezTo>
                  <a:pt x="583096" y="124130"/>
                  <a:pt x="561008" y="128547"/>
                  <a:pt x="556591" y="115295"/>
                </a:cubicBezTo>
                <a:cubicBezTo>
                  <a:pt x="552640" y="103442"/>
                  <a:pt x="570844" y="91241"/>
                  <a:pt x="583096" y="88791"/>
                </a:cubicBezTo>
                <a:cubicBezTo>
                  <a:pt x="596794" y="86052"/>
                  <a:pt x="609600" y="97626"/>
                  <a:pt x="622852" y="102043"/>
                </a:cubicBezTo>
                <a:cubicBezTo>
                  <a:pt x="627269" y="115295"/>
                  <a:pt x="638400" y="128021"/>
                  <a:pt x="636104" y="141800"/>
                </a:cubicBezTo>
                <a:cubicBezTo>
                  <a:pt x="629052" y="184112"/>
                  <a:pt x="600852" y="184472"/>
                  <a:pt x="569843" y="194808"/>
                </a:cubicBezTo>
                <a:cubicBezTo>
                  <a:pt x="561008" y="203643"/>
                  <a:pt x="555591" y="218863"/>
                  <a:pt x="543339" y="221313"/>
                </a:cubicBezTo>
                <a:cubicBezTo>
                  <a:pt x="514669" y="227047"/>
                  <a:pt x="492943" y="197420"/>
                  <a:pt x="477078" y="181556"/>
                </a:cubicBezTo>
                <a:cubicBezTo>
                  <a:pt x="538922" y="119712"/>
                  <a:pt x="512418" y="110877"/>
                  <a:pt x="556591" y="155052"/>
                </a:cubicBezTo>
                <a:cubicBezTo>
                  <a:pt x="543339" y="159469"/>
                  <a:pt x="529329" y="162057"/>
                  <a:pt x="516835" y="168304"/>
                </a:cubicBezTo>
                <a:cubicBezTo>
                  <a:pt x="502589" y="175427"/>
                  <a:pt x="491717" y="188534"/>
                  <a:pt x="477078" y="194808"/>
                </a:cubicBezTo>
                <a:cubicBezTo>
                  <a:pt x="460337" y="201982"/>
                  <a:pt x="441739" y="203643"/>
                  <a:pt x="424070" y="208060"/>
                </a:cubicBezTo>
                <a:cubicBezTo>
                  <a:pt x="397565" y="203643"/>
                  <a:pt x="367886" y="208139"/>
                  <a:pt x="344556" y="194808"/>
                </a:cubicBezTo>
                <a:cubicBezTo>
                  <a:pt x="332428" y="187878"/>
                  <a:pt x="338491" y="167030"/>
                  <a:pt x="331304" y="155052"/>
                </a:cubicBezTo>
                <a:cubicBezTo>
                  <a:pt x="324876" y="144338"/>
                  <a:pt x="316284" y="133469"/>
                  <a:pt x="304800" y="128547"/>
                </a:cubicBezTo>
                <a:cubicBezTo>
                  <a:pt x="284097" y="119674"/>
                  <a:pt x="260391" y="120758"/>
                  <a:pt x="238539" y="115295"/>
                </a:cubicBezTo>
                <a:cubicBezTo>
                  <a:pt x="224987" y="111907"/>
                  <a:pt x="212035" y="106460"/>
                  <a:pt x="198783" y="102043"/>
                </a:cubicBezTo>
                <a:cubicBezTo>
                  <a:pt x="194365" y="115295"/>
                  <a:pt x="188560" y="128163"/>
                  <a:pt x="185530" y="141800"/>
                </a:cubicBezTo>
                <a:cubicBezTo>
                  <a:pt x="179701" y="168030"/>
                  <a:pt x="185609" y="197983"/>
                  <a:pt x="172278" y="221313"/>
                </a:cubicBezTo>
                <a:cubicBezTo>
                  <a:pt x="165348" y="233441"/>
                  <a:pt x="145774" y="230148"/>
                  <a:pt x="132522" y="234565"/>
                </a:cubicBezTo>
                <a:cubicBezTo>
                  <a:pt x="121785" y="245301"/>
                  <a:pt x="89198" y="285789"/>
                  <a:pt x="66261" y="274321"/>
                </a:cubicBezTo>
                <a:cubicBezTo>
                  <a:pt x="53767" y="268074"/>
                  <a:pt x="57426" y="247817"/>
                  <a:pt x="53009" y="234565"/>
                </a:cubicBezTo>
                <a:cubicBezTo>
                  <a:pt x="67171" y="220403"/>
                  <a:pt x="99206" y="184900"/>
                  <a:pt x="119270" y="181556"/>
                </a:cubicBezTo>
                <a:cubicBezTo>
                  <a:pt x="133049" y="179260"/>
                  <a:pt x="145774" y="190391"/>
                  <a:pt x="159026" y="194808"/>
                </a:cubicBezTo>
                <a:cubicBezTo>
                  <a:pt x="154609" y="208060"/>
                  <a:pt x="159518" y="232066"/>
                  <a:pt x="145774" y="234565"/>
                </a:cubicBezTo>
                <a:cubicBezTo>
                  <a:pt x="12321" y="258830"/>
                  <a:pt x="23210" y="251187"/>
                  <a:pt x="0" y="181556"/>
                </a:cubicBezTo>
                <a:cubicBezTo>
                  <a:pt x="10423" y="150286"/>
                  <a:pt x="9439" y="133486"/>
                  <a:pt x="39756" y="115295"/>
                </a:cubicBezTo>
                <a:cubicBezTo>
                  <a:pt x="51734" y="108108"/>
                  <a:pt x="66261" y="106460"/>
                  <a:pt x="79513" y="102043"/>
                </a:cubicBezTo>
                <a:cubicBezTo>
                  <a:pt x="75096" y="119713"/>
                  <a:pt x="71265" y="137539"/>
                  <a:pt x="66261" y="155052"/>
                </a:cubicBezTo>
                <a:cubicBezTo>
                  <a:pt x="62424" y="168483"/>
                  <a:pt x="53009" y="194808"/>
                  <a:pt x="53009" y="194808"/>
                </a:cubicBez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etângulo 48"/>
          <p:cNvSpPr/>
          <p:nvPr/>
        </p:nvSpPr>
        <p:spPr>
          <a:xfrm>
            <a:off x="4427984" y="3789040"/>
            <a:ext cx="720080" cy="14401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Forma livre 49"/>
          <p:cNvSpPr/>
          <p:nvPr/>
        </p:nvSpPr>
        <p:spPr>
          <a:xfrm>
            <a:off x="3048000" y="4306957"/>
            <a:ext cx="2981739" cy="331304"/>
          </a:xfrm>
          <a:custGeom>
            <a:avLst/>
            <a:gdLst>
              <a:gd name="connsiteX0" fmla="*/ 318052 w 2981739"/>
              <a:gd name="connsiteY0" fmla="*/ 238539 h 331304"/>
              <a:gd name="connsiteX1" fmla="*/ 344557 w 2981739"/>
              <a:gd name="connsiteY1" fmla="*/ 291547 h 331304"/>
              <a:gd name="connsiteX2" fmla="*/ 384313 w 2981739"/>
              <a:gd name="connsiteY2" fmla="*/ 304800 h 331304"/>
              <a:gd name="connsiteX3" fmla="*/ 424070 w 2981739"/>
              <a:gd name="connsiteY3" fmla="*/ 331304 h 331304"/>
              <a:gd name="connsiteX4" fmla="*/ 477078 w 2981739"/>
              <a:gd name="connsiteY4" fmla="*/ 318052 h 331304"/>
              <a:gd name="connsiteX5" fmla="*/ 477078 w 2981739"/>
              <a:gd name="connsiteY5" fmla="*/ 212034 h 331304"/>
              <a:gd name="connsiteX6" fmla="*/ 424070 w 2981739"/>
              <a:gd name="connsiteY6" fmla="*/ 198782 h 331304"/>
              <a:gd name="connsiteX7" fmla="*/ 384313 w 2981739"/>
              <a:gd name="connsiteY7" fmla="*/ 185530 h 331304"/>
              <a:gd name="connsiteX8" fmla="*/ 424070 w 2981739"/>
              <a:gd name="connsiteY8" fmla="*/ 212034 h 331304"/>
              <a:gd name="connsiteX9" fmla="*/ 477078 w 2981739"/>
              <a:gd name="connsiteY9" fmla="*/ 238539 h 331304"/>
              <a:gd name="connsiteX10" fmla="*/ 530087 w 2981739"/>
              <a:gd name="connsiteY10" fmla="*/ 225286 h 331304"/>
              <a:gd name="connsiteX11" fmla="*/ 556591 w 2981739"/>
              <a:gd name="connsiteY11" fmla="*/ 145773 h 331304"/>
              <a:gd name="connsiteX12" fmla="*/ 516835 w 2981739"/>
              <a:gd name="connsiteY12" fmla="*/ 132521 h 331304"/>
              <a:gd name="connsiteX13" fmla="*/ 530087 w 2981739"/>
              <a:gd name="connsiteY13" fmla="*/ 291547 h 331304"/>
              <a:gd name="connsiteX14" fmla="*/ 569843 w 2981739"/>
              <a:gd name="connsiteY14" fmla="*/ 304800 h 331304"/>
              <a:gd name="connsiteX15" fmla="*/ 662609 w 2981739"/>
              <a:gd name="connsiteY15" fmla="*/ 291547 h 331304"/>
              <a:gd name="connsiteX16" fmla="*/ 781878 w 2981739"/>
              <a:gd name="connsiteY16" fmla="*/ 238539 h 331304"/>
              <a:gd name="connsiteX17" fmla="*/ 808383 w 2981739"/>
              <a:gd name="connsiteY17" fmla="*/ 212034 h 331304"/>
              <a:gd name="connsiteX18" fmla="*/ 848139 w 2981739"/>
              <a:gd name="connsiteY18" fmla="*/ 198782 h 331304"/>
              <a:gd name="connsiteX19" fmla="*/ 1020417 w 2981739"/>
              <a:gd name="connsiteY19" fmla="*/ 172278 h 331304"/>
              <a:gd name="connsiteX20" fmla="*/ 1179443 w 2981739"/>
              <a:gd name="connsiteY20" fmla="*/ 185530 h 331304"/>
              <a:gd name="connsiteX21" fmla="*/ 1192696 w 2981739"/>
              <a:gd name="connsiteY21" fmla="*/ 238539 h 331304"/>
              <a:gd name="connsiteX22" fmla="*/ 1537252 w 2981739"/>
              <a:gd name="connsiteY22" fmla="*/ 251791 h 331304"/>
              <a:gd name="connsiteX23" fmla="*/ 1762539 w 2981739"/>
              <a:gd name="connsiteY23" fmla="*/ 278295 h 331304"/>
              <a:gd name="connsiteX24" fmla="*/ 1802296 w 2981739"/>
              <a:gd name="connsiteY24" fmla="*/ 265043 h 331304"/>
              <a:gd name="connsiteX25" fmla="*/ 1855304 w 2981739"/>
              <a:gd name="connsiteY25" fmla="*/ 172278 h 331304"/>
              <a:gd name="connsiteX26" fmla="*/ 1934817 w 2981739"/>
              <a:gd name="connsiteY26" fmla="*/ 145773 h 331304"/>
              <a:gd name="connsiteX27" fmla="*/ 2054087 w 2981739"/>
              <a:gd name="connsiteY27" fmla="*/ 172278 h 331304"/>
              <a:gd name="connsiteX28" fmla="*/ 2160104 w 2981739"/>
              <a:gd name="connsiteY28" fmla="*/ 251791 h 331304"/>
              <a:gd name="connsiteX29" fmla="*/ 2226365 w 2981739"/>
              <a:gd name="connsiteY29" fmla="*/ 265043 h 331304"/>
              <a:gd name="connsiteX30" fmla="*/ 2332383 w 2981739"/>
              <a:gd name="connsiteY30" fmla="*/ 251791 h 331304"/>
              <a:gd name="connsiteX31" fmla="*/ 2358887 w 2981739"/>
              <a:gd name="connsiteY31" fmla="*/ 225286 h 331304"/>
              <a:gd name="connsiteX32" fmla="*/ 2438400 w 2981739"/>
              <a:gd name="connsiteY32" fmla="*/ 198782 h 331304"/>
              <a:gd name="connsiteX33" fmla="*/ 2544417 w 2981739"/>
              <a:gd name="connsiteY33" fmla="*/ 212034 h 331304"/>
              <a:gd name="connsiteX34" fmla="*/ 2570922 w 2981739"/>
              <a:gd name="connsiteY34" fmla="*/ 238539 h 331304"/>
              <a:gd name="connsiteX35" fmla="*/ 2610678 w 2981739"/>
              <a:gd name="connsiteY35" fmla="*/ 265043 h 331304"/>
              <a:gd name="connsiteX36" fmla="*/ 2743200 w 2981739"/>
              <a:gd name="connsiteY36" fmla="*/ 251791 h 331304"/>
              <a:gd name="connsiteX37" fmla="*/ 2822713 w 2981739"/>
              <a:gd name="connsiteY37" fmla="*/ 225286 h 331304"/>
              <a:gd name="connsiteX38" fmla="*/ 2862470 w 2981739"/>
              <a:gd name="connsiteY38" fmla="*/ 212034 h 331304"/>
              <a:gd name="connsiteX39" fmla="*/ 2941983 w 2981739"/>
              <a:gd name="connsiteY39" fmla="*/ 185530 h 331304"/>
              <a:gd name="connsiteX40" fmla="*/ 2981739 w 2981739"/>
              <a:gd name="connsiteY40" fmla="*/ 172278 h 331304"/>
              <a:gd name="connsiteX41" fmla="*/ 2968487 w 2981739"/>
              <a:gd name="connsiteY41" fmla="*/ 132521 h 331304"/>
              <a:gd name="connsiteX42" fmla="*/ 2835965 w 2981739"/>
              <a:gd name="connsiteY42" fmla="*/ 132521 h 331304"/>
              <a:gd name="connsiteX43" fmla="*/ 2637183 w 2981739"/>
              <a:gd name="connsiteY43" fmla="*/ 198782 h 331304"/>
              <a:gd name="connsiteX44" fmla="*/ 2597426 w 2981739"/>
              <a:gd name="connsiteY44" fmla="*/ 212034 h 331304"/>
              <a:gd name="connsiteX45" fmla="*/ 2557670 w 2981739"/>
              <a:gd name="connsiteY45" fmla="*/ 225286 h 331304"/>
              <a:gd name="connsiteX46" fmla="*/ 2478157 w 2981739"/>
              <a:gd name="connsiteY46" fmla="*/ 238539 h 331304"/>
              <a:gd name="connsiteX47" fmla="*/ 2252870 w 2981739"/>
              <a:gd name="connsiteY47" fmla="*/ 172278 h 331304"/>
              <a:gd name="connsiteX48" fmla="*/ 2226365 w 2981739"/>
              <a:gd name="connsiteY48" fmla="*/ 145773 h 331304"/>
              <a:gd name="connsiteX49" fmla="*/ 2146852 w 2981739"/>
              <a:gd name="connsiteY49" fmla="*/ 92765 h 331304"/>
              <a:gd name="connsiteX50" fmla="*/ 2014330 w 2981739"/>
              <a:gd name="connsiteY50" fmla="*/ 106017 h 331304"/>
              <a:gd name="connsiteX51" fmla="*/ 1524000 w 2981739"/>
              <a:gd name="connsiteY51" fmla="*/ 66260 h 331304"/>
              <a:gd name="connsiteX52" fmla="*/ 1431235 w 2981739"/>
              <a:gd name="connsiteY52" fmla="*/ 39756 h 331304"/>
              <a:gd name="connsiteX53" fmla="*/ 1391478 w 2981739"/>
              <a:gd name="connsiteY53" fmla="*/ 53008 h 331304"/>
              <a:gd name="connsiteX54" fmla="*/ 1431235 w 2981739"/>
              <a:gd name="connsiteY54" fmla="*/ 132521 h 331304"/>
              <a:gd name="connsiteX55" fmla="*/ 1497496 w 2981739"/>
              <a:gd name="connsiteY55" fmla="*/ 119269 h 331304"/>
              <a:gd name="connsiteX56" fmla="*/ 1444487 w 2981739"/>
              <a:gd name="connsiteY56" fmla="*/ 0 h 331304"/>
              <a:gd name="connsiteX57" fmla="*/ 1351722 w 2981739"/>
              <a:gd name="connsiteY57" fmla="*/ 26504 h 331304"/>
              <a:gd name="connsiteX58" fmla="*/ 1311965 w 2981739"/>
              <a:gd name="connsiteY58" fmla="*/ 53008 h 331304"/>
              <a:gd name="connsiteX59" fmla="*/ 1073426 w 2981739"/>
              <a:gd name="connsiteY59" fmla="*/ 79513 h 331304"/>
              <a:gd name="connsiteX60" fmla="*/ 874643 w 2981739"/>
              <a:gd name="connsiteY60" fmla="*/ 66260 h 331304"/>
              <a:gd name="connsiteX61" fmla="*/ 821635 w 2981739"/>
              <a:gd name="connsiteY61" fmla="*/ 119269 h 331304"/>
              <a:gd name="connsiteX62" fmla="*/ 795130 w 2981739"/>
              <a:gd name="connsiteY62" fmla="*/ 159026 h 331304"/>
              <a:gd name="connsiteX63" fmla="*/ 715617 w 2981739"/>
              <a:gd name="connsiteY63" fmla="*/ 198782 h 331304"/>
              <a:gd name="connsiteX64" fmla="*/ 384313 w 2981739"/>
              <a:gd name="connsiteY64" fmla="*/ 185530 h 331304"/>
              <a:gd name="connsiteX65" fmla="*/ 251791 w 2981739"/>
              <a:gd name="connsiteY65" fmla="*/ 172278 h 331304"/>
              <a:gd name="connsiteX66" fmla="*/ 0 w 2981739"/>
              <a:gd name="connsiteY66" fmla="*/ 132521 h 331304"/>
              <a:gd name="connsiteX67" fmla="*/ 39757 w 2981739"/>
              <a:gd name="connsiteY67" fmla="*/ 106017 h 331304"/>
              <a:gd name="connsiteX68" fmla="*/ 212035 w 2981739"/>
              <a:gd name="connsiteY68" fmla="*/ 145773 h 331304"/>
              <a:gd name="connsiteX69" fmla="*/ 185530 w 2981739"/>
              <a:gd name="connsiteY69" fmla="*/ 185530 h 331304"/>
              <a:gd name="connsiteX70" fmla="*/ 92765 w 2981739"/>
              <a:gd name="connsiteY70" fmla="*/ 225286 h 331304"/>
              <a:gd name="connsiteX71" fmla="*/ 53009 w 2981739"/>
              <a:gd name="connsiteY71" fmla="*/ 278295 h 33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981739" h="331304">
                <a:moveTo>
                  <a:pt x="318052" y="238539"/>
                </a:moveTo>
                <a:cubicBezTo>
                  <a:pt x="326887" y="256208"/>
                  <a:pt x="330588" y="277578"/>
                  <a:pt x="344557" y="291547"/>
                </a:cubicBezTo>
                <a:cubicBezTo>
                  <a:pt x="354435" y="301425"/>
                  <a:pt x="371819" y="298553"/>
                  <a:pt x="384313" y="304800"/>
                </a:cubicBezTo>
                <a:cubicBezTo>
                  <a:pt x="398559" y="311923"/>
                  <a:pt x="410818" y="322469"/>
                  <a:pt x="424070" y="331304"/>
                </a:cubicBezTo>
                <a:cubicBezTo>
                  <a:pt x="441739" y="326887"/>
                  <a:pt x="462856" y="329430"/>
                  <a:pt x="477078" y="318052"/>
                </a:cubicBezTo>
                <a:cubicBezTo>
                  <a:pt x="501022" y="298897"/>
                  <a:pt x="487315" y="224318"/>
                  <a:pt x="477078" y="212034"/>
                </a:cubicBezTo>
                <a:cubicBezTo>
                  <a:pt x="465418" y="198042"/>
                  <a:pt x="441582" y="203785"/>
                  <a:pt x="424070" y="198782"/>
                </a:cubicBezTo>
                <a:cubicBezTo>
                  <a:pt x="410638" y="194944"/>
                  <a:pt x="384313" y="171561"/>
                  <a:pt x="384313" y="185530"/>
                </a:cubicBezTo>
                <a:cubicBezTo>
                  <a:pt x="384313" y="201457"/>
                  <a:pt x="410241" y="204132"/>
                  <a:pt x="424070" y="212034"/>
                </a:cubicBezTo>
                <a:cubicBezTo>
                  <a:pt x="441222" y="221835"/>
                  <a:pt x="459409" y="229704"/>
                  <a:pt x="477078" y="238539"/>
                </a:cubicBezTo>
                <a:cubicBezTo>
                  <a:pt x="494748" y="234121"/>
                  <a:pt x="514273" y="234322"/>
                  <a:pt x="530087" y="225286"/>
                </a:cubicBezTo>
                <a:cubicBezTo>
                  <a:pt x="560509" y="207902"/>
                  <a:pt x="590089" y="179272"/>
                  <a:pt x="556591" y="145773"/>
                </a:cubicBezTo>
                <a:cubicBezTo>
                  <a:pt x="546714" y="135895"/>
                  <a:pt x="530087" y="136938"/>
                  <a:pt x="516835" y="132521"/>
                </a:cubicBezTo>
                <a:cubicBezTo>
                  <a:pt x="521252" y="185530"/>
                  <a:pt x="514444" y="240707"/>
                  <a:pt x="530087" y="291547"/>
                </a:cubicBezTo>
                <a:cubicBezTo>
                  <a:pt x="534195" y="304898"/>
                  <a:pt x="555874" y="304800"/>
                  <a:pt x="569843" y="304800"/>
                </a:cubicBezTo>
                <a:cubicBezTo>
                  <a:pt x="601079" y="304800"/>
                  <a:pt x="631687" y="295965"/>
                  <a:pt x="662609" y="291547"/>
                </a:cubicBezTo>
                <a:cubicBezTo>
                  <a:pt x="725656" y="270532"/>
                  <a:pt x="736877" y="274540"/>
                  <a:pt x="781878" y="238539"/>
                </a:cubicBezTo>
                <a:cubicBezTo>
                  <a:pt x="791635" y="230734"/>
                  <a:pt x="797669" y="218462"/>
                  <a:pt x="808383" y="212034"/>
                </a:cubicBezTo>
                <a:cubicBezTo>
                  <a:pt x="820361" y="204847"/>
                  <a:pt x="834503" y="201812"/>
                  <a:pt x="848139" y="198782"/>
                </a:cubicBezTo>
                <a:cubicBezTo>
                  <a:pt x="881235" y="191427"/>
                  <a:pt x="990827" y="176505"/>
                  <a:pt x="1020417" y="172278"/>
                </a:cubicBezTo>
                <a:cubicBezTo>
                  <a:pt x="1073426" y="176695"/>
                  <a:pt x="1129796" y="166435"/>
                  <a:pt x="1179443" y="185530"/>
                </a:cubicBezTo>
                <a:cubicBezTo>
                  <a:pt x="1196443" y="192068"/>
                  <a:pt x="1174787" y="235223"/>
                  <a:pt x="1192696" y="238539"/>
                </a:cubicBezTo>
                <a:cubicBezTo>
                  <a:pt x="1305711" y="259468"/>
                  <a:pt x="1422400" y="247374"/>
                  <a:pt x="1537252" y="251791"/>
                </a:cubicBezTo>
                <a:cubicBezTo>
                  <a:pt x="1593389" y="259810"/>
                  <a:pt x="1713458" y="278295"/>
                  <a:pt x="1762539" y="278295"/>
                </a:cubicBezTo>
                <a:cubicBezTo>
                  <a:pt x="1776508" y="278295"/>
                  <a:pt x="1789044" y="269460"/>
                  <a:pt x="1802296" y="265043"/>
                </a:cubicBezTo>
                <a:cubicBezTo>
                  <a:pt x="1814636" y="203342"/>
                  <a:pt x="1799660" y="197009"/>
                  <a:pt x="1855304" y="172278"/>
                </a:cubicBezTo>
                <a:cubicBezTo>
                  <a:pt x="1880834" y="160931"/>
                  <a:pt x="1934817" y="145773"/>
                  <a:pt x="1934817" y="145773"/>
                </a:cubicBezTo>
                <a:cubicBezTo>
                  <a:pt x="1938459" y="146380"/>
                  <a:pt x="2035446" y="158298"/>
                  <a:pt x="2054087" y="172278"/>
                </a:cubicBezTo>
                <a:cubicBezTo>
                  <a:pt x="2142435" y="238538"/>
                  <a:pt x="2085255" y="233079"/>
                  <a:pt x="2160104" y="251791"/>
                </a:cubicBezTo>
                <a:cubicBezTo>
                  <a:pt x="2181956" y="257254"/>
                  <a:pt x="2204278" y="260626"/>
                  <a:pt x="2226365" y="265043"/>
                </a:cubicBezTo>
                <a:cubicBezTo>
                  <a:pt x="2261704" y="260626"/>
                  <a:pt x="2298271" y="262025"/>
                  <a:pt x="2332383" y="251791"/>
                </a:cubicBezTo>
                <a:cubicBezTo>
                  <a:pt x="2344350" y="248201"/>
                  <a:pt x="2347712" y="230874"/>
                  <a:pt x="2358887" y="225286"/>
                </a:cubicBezTo>
                <a:cubicBezTo>
                  <a:pt x="2383875" y="212792"/>
                  <a:pt x="2438400" y="198782"/>
                  <a:pt x="2438400" y="198782"/>
                </a:cubicBezTo>
                <a:cubicBezTo>
                  <a:pt x="2473739" y="203199"/>
                  <a:pt x="2510305" y="201800"/>
                  <a:pt x="2544417" y="212034"/>
                </a:cubicBezTo>
                <a:cubicBezTo>
                  <a:pt x="2556385" y="215624"/>
                  <a:pt x="2561165" y="230734"/>
                  <a:pt x="2570922" y="238539"/>
                </a:cubicBezTo>
                <a:cubicBezTo>
                  <a:pt x="2583359" y="248488"/>
                  <a:pt x="2597426" y="256208"/>
                  <a:pt x="2610678" y="265043"/>
                </a:cubicBezTo>
                <a:cubicBezTo>
                  <a:pt x="2654852" y="260626"/>
                  <a:pt x="2699566" y="259972"/>
                  <a:pt x="2743200" y="251791"/>
                </a:cubicBezTo>
                <a:cubicBezTo>
                  <a:pt x="2770660" y="246642"/>
                  <a:pt x="2796209" y="234121"/>
                  <a:pt x="2822713" y="225286"/>
                </a:cubicBezTo>
                <a:lnTo>
                  <a:pt x="2862470" y="212034"/>
                </a:lnTo>
                <a:lnTo>
                  <a:pt x="2941983" y="185530"/>
                </a:lnTo>
                <a:lnTo>
                  <a:pt x="2981739" y="172278"/>
                </a:lnTo>
                <a:cubicBezTo>
                  <a:pt x="2977322" y="159026"/>
                  <a:pt x="2978365" y="142399"/>
                  <a:pt x="2968487" y="132521"/>
                </a:cubicBezTo>
                <a:cubicBezTo>
                  <a:pt x="2939575" y="103609"/>
                  <a:pt x="2852048" y="130223"/>
                  <a:pt x="2835965" y="132521"/>
                </a:cubicBezTo>
                <a:lnTo>
                  <a:pt x="2637183" y="198782"/>
                </a:lnTo>
                <a:lnTo>
                  <a:pt x="2597426" y="212034"/>
                </a:lnTo>
                <a:cubicBezTo>
                  <a:pt x="2584174" y="216451"/>
                  <a:pt x="2571449" y="222989"/>
                  <a:pt x="2557670" y="225286"/>
                </a:cubicBezTo>
                <a:lnTo>
                  <a:pt x="2478157" y="238539"/>
                </a:lnTo>
                <a:cubicBezTo>
                  <a:pt x="2368120" y="228535"/>
                  <a:pt x="2328938" y="248346"/>
                  <a:pt x="2252870" y="172278"/>
                </a:cubicBezTo>
                <a:cubicBezTo>
                  <a:pt x="2244035" y="163443"/>
                  <a:pt x="2236361" y="153270"/>
                  <a:pt x="2226365" y="145773"/>
                </a:cubicBezTo>
                <a:cubicBezTo>
                  <a:pt x="2200882" y="126661"/>
                  <a:pt x="2146852" y="92765"/>
                  <a:pt x="2146852" y="92765"/>
                </a:cubicBezTo>
                <a:cubicBezTo>
                  <a:pt x="2102678" y="97182"/>
                  <a:pt x="2058711" y="107099"/>
                  <a:pt x="2014330" y="106017"/>
                </a:cubicBezTo>
                <a:cubicBezTo>
                  <a:pt x="2002576" y="105730"/>
                  <a:pt x="1655478" y="96601"/>
                  <a:pt x="1524000" y="66260"/>
                </a:cubicBezTo>
                <a:cubicBezTo>
                  <a:pt x="1492665" y="59029"/>
                  <a:pt x="1462157" y="48591"/>
                  <a:pt x="1431235" y="39756"/>
                </a:cubicBezTo>
                <a:cubicBezTo>
                  <a:pt x="1417983" y="44173"/>
                  <a:pt x="1396666" y="40038"/>
                  <a:pt x="1391478" y="53008"/>
                </a:cubicBezTo>
                <a:cubicBezTo>
                  <a:pt x="1377521" y="87900"/>
                  <a:pt x="1412595" y="113882"/>
                  <a:pt x="1431235" y="132521"/>
                </a:cubicBezTo>
                <a:cubicBezTo>
                  <a:pt x="1453322" y="128104"/>
                  <a:pt x="1487423" y="139415"/>
                  <a:pt x="1497496" y="119269"/>
                </a:cubicBezTo>
                <a:cubicBezTo>
                  <a:pt x="1534319" y="45623"/>
                  <a:pt x="1483551" y="26042"/>
                  <a:pt x="1444487" y="0"/>
                </a:cubicBezTo>
                <a:cubicBezTo>
                  <a:pt x="1427502" y="4246"/>
                  <a:pt x="1370735" y="16998"/>
                  <a:pt x="1351722" y="26504"/>
                </a:cubicBezTo>
                <a:cubicBezTo>
                  <a:pt x="1337476" y="33627"/>
                  <a:pt x="1327221" y="48431"/>
                  <a:pt x="1311965" y="53008"/>
                </a:cubicBezTo>
                <a:cubicBezTo>
                  <a:pt x="1276921" y="63521"/>
                  <a:pt x="1084695" y="78488"/>
                  <a:pt x="1073426" y="79513"/>
                </a:cubicBezTo>
                <a:cubicBezTo>
                  <a:pt x="1007165" y="75095"/>
                  <a:pt x="941051" y="66260"/>
                  <a:pt x="874643" y="66260"/>
                </a:cubicBezTo>
                <a:cubicBezTo>
                  <a:pt x="821635" y="66260"/>
                  <a:pt x="839304" y="83931"/>
                  <a:pt x="821635" y="119269"/>
                </a:cubicBezTo>
                <a:cubicBezTo>
                  <a:pt x="814512" y="133515"/>
                  <a:pt x="806392" y="147764"/>
                  <a:pt x="795130" y="159026"/>
                </a:cubicBezTo>
                <a:cubicBezTo>
                  <a:pt x="769440" y="184716"/>
                  <a:pt x="747952" y="188004"/>
                  <a:pt x="715617" y="198782"/>
                </a:cubicBezTo>
                <a:lnTo>
                  <a:pt x="384313" y="185530"/>
                </a:lnTo>
                <a:cubicBezTo>
                  <a:pt x="339991" y="182997"/>
                  <a:pt x="295842" y="177785"/>
                  <a:pt x="251791" y="172278"/>
                </a:cubicBezTo>
                <a:cubicBezTo>
                  <a:pt x="93455" y="152486"/>
                  <a:pt x="109674" y="154456"/>
                  <a:pt x="0" y="132521"/>
                </a:cubicBezTo>
                <a:cubicBezTo>
                  <a:pt x="13252" y="123686"/>
                  <a:pt x="23870" y="107152"/>
                  <a:pt x="39757" y="106017"/>
                </a:cubicBezTo>
                <a:cubicBezTo>
                  <a:pt x="174000" y="96428"/>
                  <a:pt x="157168" y="90908"/>
                  <a:pt x="212035" y="145773"/>
                </a:cubicBezTo>
                <a:cubicBezTo>
                  <a:pt x="203200" y="159025"/>
                  <a:pt x="196792" y="174268"/>
                  <a:pt x="185530" y="185530"/>
                </a:cubicBezTo>
                <a:cubicBezTo>
                  <a:pt x="155024" y="216036"/>
                  <a:pt x="133317" y="215148"/>
                  <a:pt x="92765" y="225286"/>
                </a:cubicBezTo>
                <a:cubicBezTo>
                  <a:pt x="59277" y="258776"/>
                  <a:pt x="71849" y="240616"/>
                  <a:pt x="53009" y="278295"/>
                </a:cubicBez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Forma livre 50"/>
          <p:cNvSpPr/>
          <p:nvPr/>
        </p:nvSpPr>
        <p:spPr>
          <a:xfrm>
            <a:off x="5764696" y="4344651"/>
            <a:ext cx="748368" cy="204796"/>
          </a:xfrm>
          <a:custGeom>
            <a:avLst/>
            <a:gdLst>
              <a:gd name="connsiteX0" fmla="*/ 304800 w 748368"/>
              <a:gd name="connsiteY0" fmla="*/ 147836 h 204796"/>
              <a:gd name="connsiteX1" fmla="*/ 344556 w 748368"/>
              <a:gd name="connsiteY1" fmla="*/ 174340 h 204796"/>
              <a:gd name="connsiteX2" fmla="*/ 371061 w 748368"/>
              <a:gd name="connsiteY2" fmla="*/ 134584 h 204796"/>
              <a:gd name="connsiteX3" fmla="*/ 410817 w 748368"/>
              <a:gd name="connsiteY3" fmla="*/ 108079 h 204796"/>
              <a:gd name="connsiteX4" fmla="*/ 344556 w 748368"/>
              <a:gd name="connsiteY4" fmla="*/ 55071 h 204796"/>
              <a:gd name="connsiteX5" fmla="*/ 318052 w 748368"/>
              <a:gd name="connsiteY5" fmla="*/ 94827 h 204796"/>
              <a:gd name="connsiteX6" fmla="*/ 331304 w 748368"/>
              <a:gd name="connsiteY6" fmla="*/ 161088 h 204796"/>
              <a:gd name="connsiteX7" fmla="*/ 410817 w 748368"/>
              <a:gd name="connsiteY7" fmla="*/ 187592 h 204796"/>
              <a:gd name="connsiteX8" fmla="*/ 530087 w 748368"/>
              <a:gd name="connsiteY8" fmla="*/ 161088 h 204796"/>
              <a:gd name="connsiteX9" fmla="*/ 556591 w 748368"/>
              <a:gd name="connsiteY9" fmla="*/ 121332 h 204796"/>
              <a:gd name="connsiteX10" fmla="*/ 530087 w 748368"/>
              <a:gd name="connsiteY10" fmla="*/ 94827 h 204796"/>
              <a:gd name="connsiteX11" fmla="*/ 410817 w 748368"/>
              <a:gd name="connsiteY11" fmla="*/ 94827 h 204796"/>
              <a:gd name="connsiteX12" fmla="*/ 424069 w 748368"/>
              <a:gd name="connsiteY12" fmla="*/ 134584 h 204796"/>
              <a:gd name="connsiteX13" fmla="*/ 490330 w 748368"/>
              <a:gd name="connsiteY13" fmla="*/ 174340 h 204796"/>
              <a:gd name="connsiteX14" fmla="*/ 543339 w 748368"/>
              <a:gd name="connsiteY14" fmla="*/ 161088 h 204796"/>
              <a:gd name="connsiteX15" fmla="*/ 556591 w 748368"/>
              <a:gd name="connsiteY15" fmla="*/ 121332 h 204796"/>
              <a:gd name="connsiteX16" fmla="*/ 583095 w 748368"/>
              <a:gd name="connsiteY16" fmla="*/ 94827 h 204796"/>
              <a:gd name="connsiteX17" fmla="*/ 609600 w 748368"/>
              <a:gd name="connsiteY17" fmla="*/ 55071 h 204796"/>
              <a:gd name="connsiteX18" fmla="*/ 543339 w 748368"/>
              <a:gd name="connsiteY18" fmla="*/ 94827 h 204796"/>
              <a:gd name="connsiteX19" fmla="*/ 569843 w 748368"/>
              <a:gd name="connsiteY19" fmla="*/ 134584 h 204796"/>
              <a:gd name="connsiteX20" fmla="*/ 649356 w 748368"/>
              <a:gd name="connsiteY20" fmla="*/ 174340 h 204796"/>
              <a:gd name="connsiteX21" fmla="*/ 728869 w 748368"/>
              <a:gd name="connsiteY21" fmla="*/ 161088 h 204796"/>
              <a:gd name="connsiteX22" fmla="*/ 742121 w 748368"/>
              <a:gd name="connsiteY22" fmla="*/ 121332 h 204796"/>
              <a:gd name="connsiteX23" fmla="*/ 702365 w 748368"/>
              <a:gd name="connsiteY23" fmla="*/ 108079 h 204796"/>
              <a:gd name="connsiteX24" fmla="*/ 649356 w 748368"/>
              <a:gd name="connsiteY24" fmla="*/ 121332 h 204796"/>
              <a:gd name="connsiteX25" fmla="*/ 609600 w 748368"/>
              <a:gd name="connsiteY25" fmla="*/ 108079 h 204796"/>
              <a:gd name="connsiteX26" fmla="*/ 636104 w 748368"/>
              <a:gd name="connsiteY26" fmla="*/ 41819 h 204796"/>
              <a:gd name="connsiteX27" fmla="*/ 675861 w 748368"/>
              <a:gd name="connsiteY27" fmla="*/ 108079 h 204796"/>
              <a:gd name="connsiteX28" fmla="*/ 596347 w 748368"/>
              <a:gd name="connsiteY28" fmla="*/ 134584 h 204796"/>
              <a:gd name="connsiteX29" fmla="*/ 530087 w 748368"/>
              <a:gd name="connsiteY29" fmla="*/ 94827 h 204796"/>
              <a:gd name="connsiteX30" fmla="*/ 490330 w 748368"/>
              <a:gd name="connsiteY30" fmla="*/ 81575 h 204796"/>
              <a:gd name="connsiteX31" fmla="*/ 424069 w 748368"/>
              <a:gd name="connsiteY31" fmla="*/ 28566 h 204796"/>
              <a:gd name="connsiteX32" fmla="*/ 384313 w 748368"/>
              <a:gd name="connsiteY32" fmla="*/ 2062 h 204796"/>
              <a:gd name="connsiteX33" fmla="*/ 344556 w 748368"/>
              <a:gd name="connsiteY33" fmla="*/ 15314 h 204796"/>
              <a:gd name="connsiteX34" fmla="*/ 291547 w 748368"/>
              <a:gd name="connsiteY34" fmla="*/ 28566 h 204796"/>
              <a:gd name="connsiteX35" fmla="*/ 238539 w 748368"/>
              <a:gd name="connsiteY35" fmla="*/ 174340 h 204796"/>
              <a:gd name="connsiteX36" fmla="*/ 212034 w 748368"/>
              <a:gd name="connsiteY36" fmla="*/ 200845 h 204796"/>
              <a:gd name="connsiteX37" fmla="*/ 198782 w 748368"/>
              <a:gd name="connsiteY37" fmla="*/ 161088 h 204796"/>
              <a:gd name="connsiteX38" fmla="*/ 225287 w 748368"/>
              <a:gd name="connsiteY38" fmla="*/ 81575 h 204796"/>
              <a:gd name="connsiteX39" fmla="*/ 198782 w 748368"/>
              <a:gd name="connsiteY39" fmla="*/ 55071 h 204796"/>
              <a:gd name="connsiteX40" fmla="*/ 79513 w 748368"/>
              <a:gd name="connsiteY40" fmla="*/ 55071 h 204796"/>
              <a:gd name="connsiteX41" fmla="*/ 0 w 748368"/>
              <a:gd name="connsiteY41" fmla="*/ 81575 h 204796"/>
              <a:gd name="connsiteX42" fmla="*/ 119269 w 748368"/>
              <a:gd name="connsiteY42" fmla="*/ 134584 h 204796"/>
              <a:gd name="connsiteX43" fmla="*/ 159026 w 748368"/>
              <a:gd name="connsiteY43" fmla="*/ 147836 h 204796"/>
              <a:gd name="connsiteX44" fmla="*/ 304800 w 748368"/>
              <a:gd name="connsiteY44" fmla="*/ 147836 h 204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748368" h="204796">
                <a:moveTo>
                  <a:pt x="304800" y="147836"/>
                </a:moveTo>
                <a:cubicBezTo>
                  <a:pt x="318052" y="156671"/>
                  <a:pt x="328938" y="177463"/>
                  <a:pt x="344556" y="174340"/>
                </a:cubicBezTo>
                <a:cubicBezTo>
                  <a:pt x="360174" y="171216"/>
                  <a:pt x="359799" y="145846"/>
                  <a:pt x="371061" y="134584"/>
                </a:cubicBezTo>
                <a:cubicBezTo>
                  <a:pt x="382323" y="123322"/>
                  <a:pt x="397565" y="116914"/>
                  <a:pt x="410817" y="108079"/>
                </a:cubicBezTo>
                <a:cubicBezTo>
                  <a:pt x="400708" y="92916"/>
                  <a:pt x="378246" y="41595"/>
                  <a:pt x="344556" y="55071"/>
                </a:cubicBezTo>
                <a:cubicBezTo>
                  <a:pt x="329768" y="60986"/>
                  <a:pt x="326887" y="81575"/>
                  <a:pt x="318052" y="94827"/>
                </a:cubicBezTo>
                <a:cubicBezTo>
                  <a:pt x="322469" y="116914"/>
                  <a:pt x="315377" y="145161"/>
                  <a:pt x="331304" y="161088"/>
                </a:cubicBezTo>
                <a:cubicBezTo>
                  <a:pt x="351059" y="180843"/>
                  <a:pt x="410817" y="187592"/>
                  <a:pt x="410817" y="187592"/>
                </a:cubicBezTo>
                <a:cubicBezTo>
                  <a:pt x="411630" y="187456"/>
                  <a:pt x="512917" y="174824"/>
                  <a:pt x="530087" y="161088"/>
                </a:cubicBezTo>
                <a:cubicBezTo>
                  <a:pt x="542524" y="151139"/>
                  <a:pt x="547756" y="134584"/>
                  <a:pt x="556591" y="121332"/>
                </a:cubicBezTo>
                <a:cubicBezTo>
                  <a:pt x="547756" y="112497"/>
                  <a:pt x="540801" y="101255"/>
                  <a:pt x="530087" y="94827"/>
                </a:cubicBezTo>
                <a:cubicBezTo>
                  <a:pt x="487535" y="69296"/>
                  <a:pt x="460453" y="86554"/>
                  <a:pt x="410817" y="94827"/>
                </a:cubicBezTo>
                <a:cubicBezTo>
                  <a:pt x="415234" y="108079"/>
                  <a:pt x="416882" y="122606"/>
                  <a:pt x="424069" y="134584"/>
                </a:cubicBezTo>
                <a:cubicBezTo>
                  <a:pt x="442260" y="164901"/>
                  <a:pt x="459060" y="163917"/>
                  <a:pt x="490330" y="174340"/>
                </a:cubicBezTo>
                <a:cubicBezTo>
                  <a:pt x="508000" y="169923"/>
                  <a:pt x="529117" y="172466"/>
                  <a:pt x="543339" y="161088"/>
                </a:cubicBezTo>
                <a:cubicBezTo>
                  <a:pt x="554247" y="152362"/>
                  <a:pt x="549404" y="133310"/>
                  <a:pt x="556591" y="121332"/>
                </a:cubicBezTo>
                <a:cubicBezTo>
                  <a:pt x="563019" y="110618"/>
                  <a:pt x="575290" y="104583"/>
                  <a:pt x="583095" y="94827"/>
                </a:cubicBezTo>
                <a:cubicBezTo>
                  <a:pt x="593045" y="82390"/>
                  <a:pt x="600765" y="68323"/>
                  <a:pt x="609600" y="55071"/>
                </a:cubicBezTo>
                <a:cubicBezTo>
                  <a:pt x="574261" y="43292"/>
                  <a:pt x="543339" y="18408"/>
                  <a:pt x="543339" y="94827"/>
                </a:cubicBezTo>
                <a:cubicBezTo>
                  <a:pt x="543339" y="110754"/>
                  <a:pt x="558581" y="123322"/>
                  <a:pt x="569843" y="134584"/>
                </a:cubicBezTo>
                <a:cubicBezTo>
                  <a:pt x="595532" y="160273"/>
                  <a:pt x="617022" y="163562"/>
                  <a:pt x="649356" y="174340"/>
                </a:cubicBezTo>
                <a:cubicBezTo>
                  <a:pt x="675860" y="169923"/>
                  <a:pt x="705539" y="174419"/>
                  <a:pt x="728869" y="161088"/>
                </a:cubicBezTo>
                <a:cubicBezTo>
                  <a:pt x="740997" y="154158"/>
                  <a:pt x="748368" y="133826"/>
                  <a:pt x="742121" y="121332"/>
                </a:cubicBezTo>
                <a:cubicBezTo>
                  <a:pt x="735874" y="108838"/>
                  <a:pt x="715617" y="112497"/>
                  <a:pt x="702365" y="108079"/>
                </a:cubicBezTo>
                <a:cubicBezTo>
                  <a:pt x="684695" y="112497"/>
                  <a:pt x="667570" y="121332"/>
                  <a:pt x="649356" y="121332"/>
                </a:cubicBezTo>
                <a:cubicBezTo>
                  <a:pt x="635387" y="121332"/>
                  <a:pt x="611896" y="121858"/>
                  <a:pt x="609600" y="108079"/>
                </a:cubicBezTo>
                <a:cubicBezTo>
                  <a:pt x="605689" y="84615"/>
                  <a:pt x="627269" y="63906"/>
                  <a:pt x="636104" y="41819"/>
                </a:cubicBezTo>
                <a:cubicBezTo>
                  <a:pt x="656622" y="46949"/>
                  <a:pt x="743689" y="49941"/>
                  <a:pt x="675861" y="108079"/>
                </a:cubicBezTo>
                <a:cubicBezTo>
                  <a:pt x="654648" y="126261"/>
                  <a:pt x="596347" y="134584"/>
                  <a:pt x="596347" y="134584"/>
                </a:cubicBezTo>
                <a:cubicBezTo>
                  <a:pt x="483722" y="97042"/>
                  <a:pt x="621043" y="149401"/>
                  <a:pt x="530087" y="94827"/>
                </a:cubicBezTo>
                <a:cubicBezTo>
                  <a:pt x="518109" y="87640"/>
                  <a:pt x="503582" y="85992"/>
                  <a:pt x="490330" y="81575"/>
                </a:cubicBezTo>
                <a:cubicBezTo>
                  <a:pt x="367968" y="0"/>
                  <a:pt x="518484" y="104099"/>
                  <a:pt x="424069" y="28566"/>
                </a:cubicBezTo>
                <a:cubicBezTo>
                  <a:pt x="411632" y="18617"/>
                  <a:pt x="397565" y="10897"/>
                  <a:pt x="384313" y="2062"/>
                </a:cubicBezTo>
                <a:cubicBezTo>
                  <a:pt x="371061" y="6479"/>
                  <a:pt x="357988" y="11476"/>
                  <a:pt x="344556" y="15314"/>
                </a:cubicBezTo>
                <a:cubicBezTo>
                  <a:pt x="327043" y="20318"/>
                  <a:pt x="299084" y="11985"/>
                  <a:pt x="291547" y="28566"/>
                </a:cubicBezTo>
                <a:cubicBezTo>
                  <a:pt x="215721" y="195382"/>
                  <a:pt x="339663" y="140632"/>
                  <a:pt x="238539" y="174340"/>
                </a:cubicBezTo>
                <a:cubicBezTo>
                  <a:pt x="229704" y="183175"/>
                  <a:pt x="223887" y="204796"/>
                  <a:pt x="212034" y="200845"/>
                </a:cubicBezTo>
                <a:cubicBezTo>
                  <a:pt x="198782" y="196428"/>
                  <a:pt x="197239" y="174972"/>
                  <a:pt x="198782" y="161088"/>
                </a:cubicBezTo>
                <a:cubicBezTo>
                  <a:pt x="201867" y="133321"/>
                  <a:pt x="225287" y="81575"/>
                  <a:pt x="225287" y="81575"/>
                </a:cubicBezTo>
                <a:cubicBezTo>
                  <a:pt x="216452" y="72740"/>
                  <a:pt x="209496" y="61499"/>
                  <a:pt x="198782" y="55071"/>
                </a:cubicBezTo>
                <a:cubicBezTo>
                  <a:pt x="158759" y="31058"/>
                  <a:pt x="124285" y="43878"/>
                  <a:pt x="79513" y="55071"/>
                </a:cubicBezTo>
                <a:cubicBezTo>
                  <a:pt x="52409" y="61847"/>
                  <a:pt x="0" y="81575"/>
                  <a:pt x="0" y="81575"/>
                </a:cubicBezTo>
                <a:cubicBezTo>
                  <a:pt x="63001" y="123576"/>
                  <a:pt x="24648" y="103043"/>
                  <a:pt x="119269" y="134584"/>
                </a:cubicBezTo>
                <a:cubicBezTo>
                  <a:pt x="132521" y="139001"/>
                  <a:pt x="145057" y="147836"/>
                  <a:pt x="159026" y="147836"/>
                </a:cubicBezTo>
                <a:lnTo>
                  <a:pt x="304800" y="147836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tângulo 51"/>
          <p:cNvSpPr/>
          <p:nvPr/>
        </p:nvSpPr>
        <p:spPr>
          <a:xfrm>
            <a:off x="4427984" y="3645024"/>
            <a:ext cx="720080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Forma livre 52"/>
          <p:cNvSpPr/>
          <p:nvPr/>
        </p:nvSpPr>
        <p:spPr>
          <a:xfrm>
            <a:off x="4412974" y="4144900"/>
            <a:ext cx="1034935" cy="294578"/>
          </a:xfrm>
          <a:custGeom>
            <a:avLst/>
            <a:gdLst>
              <a:gd name="connsiteX0" fmla="*/ 92765 w 1034935"/>
              <a:gd name="connsiteY0" fmla="*/ 162057 h 294578"/>
              <a:gd name="connsiteX1" fmla="*/ 132522 w 1034935"/>
              <a:gd name="connsiteY1" fmla="*/ 148804 h 294578"/>
              <a:gd name="connsiteX2" fmla="*/ 185530 w 1034935"/>
              <a:gd name="connsiteY2" fmla="*/ 215065 h 294578"/>
              <a:gd name="connsiteX3" fmla="*/ 172278 w 1034935"/>
              <a:gd name="connsiteY3" fmla="*/ 281326 h 294578"/>
              <a:gd name="connsiteX4" fmla="*/ 53009 w 1034935"/>
              <a:gd name="connsiteY4" fmla="*/ 254822 h 294578"/>
              <a:gd name="connsiteX5" fmla="*/ 26504 w 1034935"/>
              <a:gd name="connsiteY5" fmla="*/ 228317 h 294578"/>
              <a:gd name="connsiteX6" fmla="*/ 0 w 1034935"/>
              <a:gd name="connsiteY6" fmla="*/ 148804 h 294578"/>
              <a:gd name="connsiteX7" fmla="*/ 13252 w 1034935"/>
              <a:gd name="connsiteY7" fmla="*/ 109048 h 294578"/>
              <a:gd name="connsiteX8" fmla="*/ 92765 w 1034935"/>
              <a:gd name="connsiteY8" fmla="*/ 109048 h 294578"/>
              <a:gd name="connsiteX9" fmla="*/ 132522 w 1034935"/>
              <a:gd name="connsiteY9" fmla="*/ 148804 h 294578"/>
              <a:gd name="connsiteX10" fmla="*/ 212035 w 1034935"/>
              <a:gd name="connsiteY10" fmla="*/ 109048 h 294578"/>
              <a:gd name="connsiteX11" fmla="*/ 265043 w 1034935"/>
              <a:gd name="connsiteY11" fmla="*/ 29535 h 294578"/>
              <a:gd name="connsiteX12" fmla="*/ 278296 w 1034935"/>
              <a:gd name="connsiteY12" fmla="*/ 69291 h 294578"/>
              <a:gd name="connsiteX13" fmla="*/ 265043 w 1034935"/>
              <a:gd name="connsiteY13" fmla="*/ 109048 h 294578"/>
              <a:gd name="connsiteX14" fmla="*/ 212035 w 1034935"/>
              <a:gd name="connsiteY14" fmla="*/ 42787 h 294578"/>
              <a:gd name="connsiteX15" fmla="*/ 159026 w 1034935"/>
              <a:gd name="connsiteY15" fmla="*/ 29535 h 294578"/>
              <a:gd name="connsiteX16" fmla="*/ 132522 w 1034935"/>
              <a:gd name="connsiteY16" fmla="*/ 69291 h 294578"/>
              <a:gd name="connsiteX17" fmla="*/ 13252 w 1034935"/>
              <a:gd name="connsiteY17" fmla="*/ 69291 h 294578"/>
              <a:gd name="connsiteX18" fmla="*/ 53009 w 1034935"/>
              <a:gd name="connsiteY18" fmla="*/ 42787 h 294578"/>
              <a:gd name="connsiteX19" fmla="*/ 79513 w 1034935"/>
              <a:gd name="connsiteY19" fmla="*/ 3030 h 294578"/>
              <a:gd name="connsiteX20" fmla="*/ 106017 w 1034935"/>
              <a:gd name="connsiteY20" fmla="*/ 29535 h 294578"/>
              <a:gd name="connsiteX21" fmla="*/ 119269 w 1034935"/>
              <a:gd name="connsiteY21" fmla="*/ 69291 h 294578"/>
              <a:gd name="connsiteX22" fmla="*/ 53009 w 1034935"/>
              <a:gd name="connsiteY22" fmla="*/ 109048 h 294578"/>
              <a:gd name="connsiteX23" fmla="*/ 92765 w 1034935"/>
              <a:gd name="connsiteY23" fmla="*/ 122300 h 294578"/>
              <a:gd name="connsiteX24" fmla="*/ 172278 w 1034935"/>
              <a:gd name="connsiteY24" fmla="*/ 162057 h 294578"/>
              <a:gd name="connsiteX25" fmla="*/ 212035 w 1034935"/>
              <a:gd name="connsiteY25" fmla="*/ 241570 h 294578"/>
              <a:gd name="connsiteX26" fmla="*/ 251791 w 1034935"/>
              <a:gd name="connsiteY26" fmla="*/ 268074 h 294578"/>
              <a:gd name="connsiteX27" fmla="*/ 278296 w 1034935"/>
              <a:gd name="connsiteY27" fmla="*/ 294578 h 294578"/>
              <a:gd name="connsiteX28" fmla="*/ 291548 w 1034935"/>
              <a:gd name="connsiteY28" fmla="*/ 188561 h 294578"/>
              <a:gd name="connsiteX29" fmla="*/ 251791 w 1034935"/>
              <a:gd name="connsiteY29" fmla="*/ 175309 h 294578"/>
              <a:gd name="connsiteX30" fmla="*/ 238539 w 1034935"/>
              <a:gd name="connsiteY30" fmla="*/ 215065 h 294578"/>
              <a:gd name="connsiteX31" fmla="*/ 291548 w 1034935"/>
              <a:gd name="connsiteY31" fmla="*/ 228317 h 294578"/>
              <a:gd name="connsiteX32" fmla="*/ 331304 w 1034935"/>
              <a:gd name="connsiteY32" fmla="*/ 241570 h 294578"/>
              <a:gd name="connsiteX33" fmla="*/ 397565 w 1034935"/>
              <a:gd name="connsiteY33" fmla="*/ 228317 h 294578"/>
              <a:gd name="connsiteX34" fmla="*/ 437322 w 1034935"/>
              <a:gd name="connsiteY34" fmla="*/ 148804 h 294578"/>
              <a:gd name="connsiteX35" fmla="*/ 397565 w 1034935"/>
              <a:gd name="connsiteY35" fmla="*/ 135552 h 294578"/>
              <a:gd name="connsiteX36" fmla="*/ 384313 w 1034935"/>
              <a:gd name="connsiteY36" fmla="*/ 241570 h 294578"/>
              <a:gd name="connsiteX37" fmla="*/ 424069 w 1034935"/>
              <a:gd name="connsiteY37" fmla="*/ 254822 h 294578"/>
              <a:gd name="connsiteX38" fmla="*/ 477078 w 1034935"/>
              <a:gd name="connsiteY38" fmla="*/ 241570 h 294578"/>
              <a:gd name="connsiteX39" fmla="*/ 516835 w 1034935"/>
              <a:gd name="connsiteY39" fmla="*/ 162057 h 294578"/>
              <a:gd name="connsiteX40" fmla="*/ 516835 w 1034935"/>
              <a:gd name="connsiteY40" fmla="*/ 29535 h 294578"/>
              <a:gd name="connsiteX41" fmla="*/ 477078 w 1034935"/>
              <a:gd name="connsiteY41" fmla="*/ 42787 h 294578"/>
              <a:gd name="connsiteX42" fmla="*/ 490330 w 1034935"/>
              <a:gd name="connsiteY42" fmla="*/ 109048 h 294578"/>
              <a:gd name="connsiteX43" fmla="*/ 569843 w 1034935"/>
              <a:gd name="connsiteY43" fmla="*/ 135552 h 294578"/>
              <a:gd name="connsiteX44" fmla="*/ 596348 w 1034935"/>
              <a:gd name="connsiteY44" fmla="*/ 162057 h 294578"/>
              <a:gd name="connsiteX45" fmla="*/ 662609 w 1034935"/>
              <a:gd name="connsiteY45" fmla="*/ 201813 h 294578"/>
              <a:gd name="connsiteX46" fmla="*/ 649356 w 1034935"/>
              <a:gd name="connsiteY46" fmla="*/ 254822 h 294578"/>
              <a:gd name="connsiteX47" fmla="*/ 569843 w 1034935"/>
              <a:gd name="connsiteY47" fmla="*/ 254822 h 294578"/>
              <a:gd name="connsiteX48" fmla="*/ 662609 w 1034935"/>
              <a:gd name="connsiteY48" fmla="*/ 188561 h 294578"/>
              <a:gd name="connsiteX49" fmla="*/ 728869 w 1034935"/>
              <a:gd name="connsiteY49" fmla="*/ 135552 h 294578"/>
              <a:gd name="connsiteX50" fmla="*/ 715617 w 1034935"/>
              <a:gd name="connsiteY50" fmla="*/ 56039 h 294578"/>
              <a:gd name="connsiteX51" fmla="*/ 622852 w 1034935"/>
              <a:gd name="connsiteY51" fmla="*/ 56039 h 294578"/>
              <a:gd name="connsiteX52" fmla="*/ 675861 w 1034935"/>
              <a:gd name="connsiteY52" fmla="*/ 122300 h 294578"/>
              <a:gd name="connsiteX53" fmla="*/ 715617 w 1034935"/>
              <a:gd name="connsiteY53" fmla="*/ 135552 h 294578"/>
              <a:gd name="connsiteX54" fmla="*/ 755374 w 1034935"/>
              <a:gd name="connsiteY54" fmla="*/ 162057 h 294578"/>
              <a:gd name="connsiteX55" fmla="*/ 808383 w 1034935"/>
              <a:gd name="connsiteY55" fmla="*/ 175309 h 294578"/>
              <a:gd name="connsiteX56" fmla="*/ 848139 w 1034935"/>
              <a:gd name="connsiteY56" fmla="*/ 188561 h 294578"/>
              <a:gd name="connsiteX57" fmla="*/ 861391 w 1034935"/>
              <a:gd name="connsiteY57" fmla="*/ 281326 h 294578"/>
              <a:gd name="connsiteX58" fmla="*/ 781878 w 1034935"/>
              <a:gd name="connsiteY58" fmla="*/ 268074 h 294578"/>
              <a:gd name="connsiteX59" fmla="*/ 821635 w 1034935"/>
              <a:gd name="connsiteY59" fmla="*/ 254822 h 294578"/>
              <a:gd name="connsiteX60" fmla="*/ 980661 w 1034935"/>
              <a:gd name="connsiteY60" fmla="*/ 241570 h 294578"/>
              <a:gd name="connsiteX61" fmla="*/ 1007165 w 1034935"/>
              <a:gd name="connsiteY61" fmla="*/ 215065 h 294578"/>
              <a:gd name="connsiteX62" fmla="*/ 1007165 w 1034935"/>
              <a:gd name="connsiteY62" fmla="*/ 69291 h 294578"/>
              <a:gd name="connsiteX63" fmla="*/ 967409 w 1034935"/>
              <a:gd name="connsiteY63" fmla="*/ 56039 h 294578"/>
              <a:gd name="connsiteX64" fmla="*/ 914400 w 1034935"/>
              <a:gd name="connsiteY64" fmla="*/ 69291 h 294578"/>
              <a:gd name="connsiteX65" fmla="*/ 980661 w 1034935"/>
              <a:gd name="connsiteY65" fmla="*/ 122300 h 294578"/>
              <a:gd name="connsiteX66" fmla="*/ 967409 w 1034935"/>
              <a:gd name="connsiteY66" fmla="*/ 69291 h 294578"/>
              <a:gd name="connsiteX67" fmla="*/ 887896 w 1034935"/>
              <a:gd name="connsiteY67" fmla="*/ 29535 h 294578"/>
              <a:gd name="connsiteX68" fmla="*/ 848139 w 1034935"/>
              <a:gd name="connsiteY68" fmla="*/ 16283 h 294578"/>
              <a:gd name="connsiteX69" fmla="*/ 689113 w 1034935"/>
              <a:gd name="connsiteY69" fmla="*/ 29535 h 294578"/>
              <a:gd name="connsiteX70" fmla="*/ 702365 w 1034935"/>
              <a:gd name="connsiteY70" fmla="*/ 69291 h 294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034935" h="294578">
                <a:moveTo>
                  <a:pt x="92765" y="162057"/>
                </a:moveTo>
                <a:cubicBezTo>
                  <a:pt x="106017" y="157639"/>
                  <a:pt x="118824" y="146064"/>
                  <a:pt x="132522" y="148804"/>
                </a:cubicBezTo>
                <a:cubicBezTo>
                  <a:pt x="147046" y="151709"/>
                  <a:pt x="181722" y="209353"/>
                  <a:pt x="185530" y="215065"/>
                </a:cubicBezTo>
                <a:cubicBezTo>
                  <a:pt x="181113" y="237152"/>
                  <a:pt x="191835" y="270151"/>
                  <a:pt x="172278" y="281326"/>
                </a:cubicBezTo>
                <a:cubicBezTo>
                  <a:pt x="155093" y="291146"/>
                  <a:pt x="78691" y="263383"/>
                  <a:pt x="53009" y="254822"/>
                </a:cubicBezTo>
                <a:cubicBezTo>
                  <a:pt x="44174" y="245987"/>
                  <a:pt x="32092" y="239492"/>
                  <a:pt x="26504" y="228317"/>
                </a:cubicBezTo>
                <a:cubicBezTo>
                  <a:pt x="14010" y="203329"/>
                  <a:pt x="0" y="148804"/>
                  <a:pt x="0" y="148804"/>
                </a:cubicBezTo>
                <a:cubicBezTo>
                  <a:pt x="4417" y="135552"/>
                  <a:pt x="3374" y="118925"/>
                  <a:pt x="13252" y="109048"/>
                </a:cubicBezTo>
                <a:cubicBezTo>
                  <a:pt x="39757" y="82544"/>
                  <a:pt x="66261" y="100213"/>
                  <a:pt x="92765" y="109048"/>
                </a:cubicBezTo>
                <a:cubicBezTo>
                  <a:pt x="106017" y="122300"/>
                  <a:pt x="114502" y="143655"/>
                  <a:pt x="132522" y="148804"/>
                </a:cubicBezTo>
                <a:cubicBezTo>
                  <a:pt x="170513" y="159659"/>
                  <a:pt x="191268" y="129814"/>
                  <a:pt x="212035" y="109048"/>
                </a:cubicBezTo>
                <a:cubicBezTo>
                  <a:pt x="215606" y="94762"/>
                  <a:pt x="221976" y="18768"/>
                  <a:pt x="265043" y="29535"/>
                </a:cubicBezTo>
                <a:cubicBezTo>
                  <a:pt x="278595" y="32923"/>
                  <a:pt x="273878" y="56039"/>
                  <a:pt x="278296" y="69291"/>
                </a:cubicBezTo>
                <a:cubicBezTo>
                  <a:pt x="273878" y="82543"/>
                  <a:pt x="278595" y="105660"/>
                  <a:pt x="265043" y="109048"/>
                </a:cubicBezTo>
                <a:cubicBezTo>
                  <a:pt x="214829" y="121601"/>
                  <a:pt x="229302" y="56601"/>
                  <a:pt x="212035" y="42787"/>
                </a:cubicBezTo>
                <a:cubicBezTo>
                  <a:pt x="197813" y="31409"/>
                  <a:pt x="176696" y="33952"/>
                  <a:pt x="159026" y="29535"/>
                </a:cubicBezTo>
                <a:cubicBezTo>
                  <a:pt x="150191" y="42787"/>
                  <a:pt x="144959" y="59342"/>
                  <a:pt x="132522" y="69291"/>
                </a:cubicBezTo>
                <a:cubicBezTo>
                  <a:pt x="98773" y="96290"/>
                  <a:pt x="45955" y="74741"/>
                  <a:pt x="13252" y="69291"/>
                </a:cubicBezTo>
                <a:cubicBezTo>
                  <a:pt x="26504" y="60456"/>
                  <a:pt x="41747" y="54049"/>
                  <a:pt x="53009" y="42787"/>
                </a:cubicBezTo>
                <a:cubicBezTo>
                  <a:pt x="64271" y="31525"/>
                  <a:pt x="64061" y="6893"/>
                  <a:pt x="79513" y="3030"/>
                </a:cubicBezTo>
                <a:cubicBezTo>
                  <a:pt x="91634" y="0"/>
                  <a:pt x="97182" y="20700"/>
                  <a:pt x="106017" y="29535"/>
                </a:cubicBezTo>
                <a:cubicBezTo>
                  <a:pt x="110434" y="42787"/>
                  <a:pt x="122008" y="55593"/>
                  <a:pt x="119269" y="69291"/>
                </a:cubicBezTo>
                <a:cubicBezTo>
                  <a:pt x="114071" y="95279"/>
                  <a:pt x="69754" y="103466"/>
                  <a:pt x="53009" y="109048"/>
                </a:cubicBezTo>
                <a:cubicBezTo>
                  <a:pt x="66261" y="113465"/>
                  <a:pt x="80271" y="116053"/>
                  <a:pt x="92765" y="122300"/>
                </a:cubicBezTo>
                <a:cubicBezTo>
                  <a:pt x="195531" y="173683"/>
                  <a:pt x="72344" y="128743"/>
                  <a:pt x="172278" y="162057"/>
                </a:cubicBezTo>
                <a:cubicBezTo>
                  <a:pt x="183057" y="194393"/>
                  <a:pt x="186344" y="215879"/>
                  <a:pt x="212035" y="241570"/>
                </a:cubicBezTo>
                <a:cubicBezTo>
                  <a:pt x="223297" y="252832"/>
                  <a:pt x="239354" y="258125"/>
                  <a:pt x="251791" y="268074"/>
                </a:cubicBezTo>
                <a:cubicBezTo>
                  <a:pt x="261547" y="275879"/>
                  <a:pt x="269461" y="285743"/>
                  <a:pt x="278296" y="294578"/>
                </a:cubicBezTo>
                <a:cubicBezTo>
                  <a:pt x="303785" y="256344"/>
                  <a:pt x="327029" y="241782"/>
                  <a:pt x="291548" y="188561"/>
                </a:cubicBezTo>
                <a:cubicBezTo>
                  <a:pt x="283799" y="176938"/>
                  <a:pt x="265043" y="179726"/>
                  <a:pt x="251791" y="175309"/>
                </a:cubicBezTo>
                <a:cubicBezTo>
                  <a:pt x="247374" y="188561"/>
                  <a:pt x="230158" y="203890"/>
                  <a:pt x="238539" y="215065"/>
                </a:cubicBezTo>
                <a:cubicBezTo>
                  <a:pt x="249467" y="229636"/>
                  <a:pt x="274035" y="223313"/>
                  <a:pt x="291548" y="228317"/>
                </a:cubicBezTo>
                <a:cubicBezTo>
                  <a:pt x="304979" y="232155"/>
                  <a:pt x="318052" y="237152"/>
                  <a:pt x="331304" y="241570"/>
                </a:cubicBezTo>
                <a:cubicBezTo>
                  <a:pt x="353391" y="237152"/>
                  <a:pt x="378008" y="239492"/>
                  <a:pt x="397565" y="228317"/>
                </a:cubicBezTo>
                <a:cubicBezTo>
                  <a:pt x="418720" y="216228"/>
                  <a:pt x="430520" y="169210"/>
                  <a:pt x="437322" y="148804"/>
                </a:cubicBezTo>
                <a:cubicBezTo>
                  <a:pt x="424070" y="144387"/>
                  <a:pt x="411263" y="132812"/>
                  <a:pt x="397565" y="135552"/>
                </a:cubicBezTo>
                <a:cubicBezTo>
                  <a:pt x="348905" y="145285"/>
                  <a:pt x="375795" y="226664"/>
                  <a:pt x="384313" y="241570"/>
                </a:cubicBezTo>
                <a:cubicBezTo>
                  <a:pt x="391243" y="253698"/>
                  <a:pt x="410817" y="250405"/>
                  <a:pt x="424069" y="254822"/>
                </a:cubicBezTo>
                <a:cubicBezTo>
                  <a:pt x="441739" y="250405"/>
                  <a:pt x="461923" y="251673"/>
                  <a:pt x="477078" y="241570"/>
                </a:cubicBezTo>
                <a:cubicBezTo>
                  <a:pt x="499098" y="226890"/>
                  <a:pt x="509275" y="184736"/>
                  <a:pt x="516835" y="162057"/>
                </a:cubicBezTo>
                <a:cubicBezTo>
                  <a:pt x="519039" y="148835"/>
                  <a:pt x="546122" y="51500"/>
                  <a:pt x="516835" y="29535"/>
                </a:cubicBezTo>
                <a:cubicBezTo>
                  <a:pt x="505660" y="21154"/>
                  <a:pt x="490330" y="38370"/>
                  <a:pt x="477078" y="42787"/>
                </a:cubicBezTo>
                <a:cubicBezTo>
                  <a:pt x="481495" y="64874"/>
                  <a:pt x="474403" y="93121"/>
                  <a:pt x="490330" y="109048"/>
                </a:cubicBezTo>
                <a:cubicBezTo>
                  <a:pt x="510085" y="128803"/>
                  <a:pt x="569843" y="135552"/>
                  <a:pt x="569843" y="135552"/>
                </a:cubicBezTo>
                <a:cubicBezTo>
                  <a:pt x="578678" y="144387"/>
                  <a:pt x="585634" y="155629"/>
                  <a:pt x="596348" y="162057"/>
                </a:cubicBezTo>
                <a:cubicBezTo>
                  <a:pt x="682368" y="213669"/>
                  <a:pt x="595448" y="134654"/>
                  <a:pt x="662609" y="201813"/>
                </a:cubicBezTo>
                <a:cubicBezTo>
                  <a:pt x="658191" y="219483"/>
                  <a:pt x="660734" y="240600"/>
                  <a:pt x="649356" y="254822"/>
                </a:cubicBezTo>
                <a:cubicBezTo>
                  <a:pt x="627037" y="282721"/>
                  <a:pt x="592162" y="262262"/>
                  <a:pt x="569843" y="254822"/>
                </a:cubicBezTo>
                <a:cubicBezTo>
                  <a:pt x="667930" y="205777"/>
                  <a:pt x="582020" y="255717"/>
                  <a:pt x="662609" y="188561"/>
                </a:cubicBezTo>
                <a:cubicBezTo>
                  <a:pt x="762895" y="104990"/>
                  <a:pt x="651774" y="212650"/>
                  <a:pt x="728869" y="135552"/>
                </a:cubicBezTo>
                <a:cubicBezTo>
                  <a:pt x="724452" y="109048"/>
                  <a:pt x="728948" y="79369"/>
                  <a:pt x="715617" y="56039"/>
                </a:cubicBezTo>
                <a:cubicBezTo>
                  <a:pt x="698982" y="26928"/>
                  <a:pt x="636737" y="52568"/>
                  <a:pt x="622852" y="56039"/>
                </a:cubicBezTo>
                <a:cubicBezTo>
                  <a:pt x="634892" y="74099"/>
                  <a:pt x="654877" y="109710"/>
                  <a:pt x="675861" y="122300"/>
                </a:cubicBezTo>
                <a:cubicBezTo>
                  <a:pt x="687839" y="129487"/>
                  <a:pt x="702365" y="131135"/>
                  <a:pt x="715617" y="135552"/>
                </a:cubicBezTo>
                <a:cubicBezTo>
                  <a:pt x="728869" y="144387"/>
                  <a:pt x="740734" y="155783"/>
                  <a:pt x="755374" y="162057"/>
                </a:cubicBezTo>
                <a:cubicBezTo>
                  <a:pt x="772115" y="169232"/>
                  <a:pt x="790870" y="170305"/>
                  <a:pt x="808383" y="175309"/>
                </a:cubicBezTo>
                <a:cubicBezTo>
                  <a:pt x="821814" y="179146"/>
                  <a:pt x="834887" y="184144"/>
                  <a:pt x="848139" y="188561"/>
                </a:cubicBezTo>
                <a:cubicBezTo>
                  <a:pt x="857030" y="201898"/>
                  <a:pt x="910200" y="260407"/>
                  <a:pt x="861391" y="281326"/>
                </a:cubicBezTo>
                <a:cubicBezTo>
                  <a:pt x="836694" y="291911"/>
                  <a:pt x="808382" y="272491"/>
                  <a:pt x="781878" y="268074"/>
                </a:cubicBezTo>
                <a:cubicBezTo>
                  <a:pt x="795130" y="263657"/>
                  <a:pt x="807788" y="256668"/>
                  <a:pt x="821635" y="254822"/>
                </a:cubicBezTo>
                <a:cubicBezTo>
                  <a:pt x="874361" y="247792"/>
                  <a:pt x="928649" y="252716"/>
                  <a:pt x="980661" y="241570"/>
                </a:cubicBezTo>
                <a:cubicBezTo>
                  <a:pt x="992878" y="238952"/>
                  <a:pt x="998330" y="223900"/>
                  <a:pt x="1007165" y="215065"/>
                </a:cubicBezTo>
                <a:cubicBezTo>
                  <a:pt x="1011086" y="187615"/>
                  <a:pt x="1034935" y="104004"/>
                  <a:pt x="1007165" y="69291"/>
                </a:cubicBezTo>
                <a:cubicBezTo>
                  <a:pt x="998439" y="58383"/>
                  <a:pt x="980661" y="60456"/>
                  <a:pt x="967409" y="56039"/>
                </a:cubicBezTo>
                <a:cubicBezTo>
                  <a:pt x="949739" y="60456"/>
                  <a:pt x="922545" y="53000"/>
                  <a:pt x="914400" y="69291"/>
                </a:cubicBezTo>
                <a:cubicBezTo>
                  <a:pt x="897273" y="103545"/>
                  <a:pt x="970857" y="119032"/>
                  <a:pt x="980661" y="122300"/>
                </a:cubicBezTo>
                <a:cubicBezTo>
                  <a:pt x="976244" y="104630"/>
                  <a:pt x="975554" y="85582"/>
                  <a:pt x="967409" y="69291"/>
                </a:cubicBezTo>
                <a:cubicBezTo>
                  <a:pt x="950069" y="34611"/>
                  <a:pt x="920892" y="38962"/>
                  <a:pt x="887896" y="29535"/>
                </a:cubicBezTo>
                <a:cubicBezTo>
                  <a:pt x="874464" y="25697"/>
                  <a:pt x="861391" y="20700"/>
                  <a:pt x="848139" y="16283"/>
                </a:cubicBezTo>
                <a:cubicBezTo>
                  <a:pt x="795130" y="20700"/>
                  <a:pt x="739103" y="11357"/>
                  <a:pt x="689113" y="29535"/>
                </a:cubicBezTo>
                <a:cubicBezTo>
                  <a:pt x="675985" y="34309"/>
                  <a:pt x="702365" y="69291"/>
                  <a:pt x="702365" y="69291"/>
                </a:cubicBez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5" name="Conector reto 54"/>
          <p:cNvCxnSpPr>
            <a:stCxn id="30" idx="0"/>
          </p:cNvCxnSpPr>
          <p:nvPr/>
        </p:nvCxnSpPr>
        <p:spPr>
          <a:xfrm rot="5400000" flipH="1" flipV="1">
            <a:off x="4427984" y="1772816"/>
            <a:ext cx="7200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>
            <a:off x="4067944" y="1412776"/>
            <a:ext cx="7200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to 60"/>
          <p:cNvCxnSpPr/>
          <p:nvPr/>
        </p:nvCxnSpPr>
        <p:spPr>
          <a:xfrm>
            <a:off x="4788024" y="4572000"/>
            <a:ext cx="9735" cy="8012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to 62"/>
          <p:cNvCxnSpPr/>
          <p:nvPr/>
        </p:nvCxnSpPr>
        <p:spPr>
          <a:xfrm rot="10800000">
            <a:off x="1907705" y="5373216"/>
            <a:ext cx="288032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tângulo 66"/>
          <p:cNvSpPr/>
          <p:nvPr/>
        </p:nvSpPr>
        <p:spPr>
          <a:xfrm>
            <a:off x="2987824" y="1340768"/>
            <a:ext cx="1080120" cy="216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7" name="Conector reto 76"/>
          <p:cNvCxnSpPr/>
          <p:nvPr/>
        </p:nvCxnSpPr>
        <p:spPr>
          <a:xfrm>
            <a:off x="1979083" y="1412776"/>
            <a:ext cx="100812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to 82"/>
          <p:cNvCxnSpPr/>
          <p:nvPr/>
        </p:nvCxnSpPr>
        <p:spPr>
          <a:xfrm>
            <a:off x="5148064" y="3933056"/>
            <a:ext cx="2664296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to 84"/>
          <p:cNvCxnSpPr/>
          <p:nvPr/>
        </p:nvCxnSpPr>
        <p:spPr>
          <a:xfrm>
            <a:off x="6804248" y="4581128"/>
            <a:ext cx="1008112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de seta reta 86"/>
          <p:cNvCxnSpPr/>
          <p:nvPr/>
        </p:nvCxnSpPr>
        <p:spPr>
          <a:xfrm rot="5400000">
            <a:off x="7055482" y="4257092"/>
            <a:ext cx="648866" cy="794"/>
          </a:xfrm>
          <a:prstGeom prst="straightConnector1">
            <a:avLst/>
          </a:prstGeom>
          <a:ln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de seta reta 88"/>
          <p:cNvCxnSpPr/>
          <p:nvPr/>
        </p:nvCxnSpPr>
        <p:spPr>
          <a:xfrm rot="5400000">
            <a:off x="4680012" y="1736812"/>
            <a:ext cx="216024" cy="158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de seta reta 90"/>
          <p:cNvCxnSpPr/>
          <p:nvPr/>
        </p:nvCxnSpPr>
        <p:spPr>
          <a:xfrm rot="5400000">
            <a:off x="4680806" y="50491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de seta reta 92"/>
          <p:cNvCxnSpPr/>
          <p:nvPr/>
        </p:nvCxnSpPr>
        <p:spPr>
          <a:xfrm rot="5400000">
            <a:off x="286730" y="3392996"/>
            <a:ext cx="3961234" cy="794"/>
          </a:xfrm>
          <a:prstGeom prst="straightConnector1">
            <a:avLst/>
          </a:prstGeom>
          <a:ln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CaixaDeTexto 97"/>
          <p:cNvSpPr txBox="1"/>
          <p:nvPr/>
        </p:nvSpPr>
        <p:spPr>
          <a:xfrm>
            <a:off x="2987824" y="90872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Reatância</a:t>
            </a:r>
            <a:endParaRPr lang="pt-BR" dirty="0"/>
          </a:p>
        </p:txBody>
      </p:sp>
      <p:sp>
        <p:nvSpPr>
          <p:cNvPr id="99" name="CaixaDeTexto 98"/>
          <p:cNvSpPr txBox="1"/>
          <p:nvPr/>
        </p:nvSpPr>
        <p:spPr>
          <a:xfrm>
            <a:off x="4860032" y="155679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2"/>
                </a:solidFill>
              </a:rPr>
              <a:t>I (A)</a:t>
            </a:r>
            <a:endParaRPr lang="pt-BR" b="1" dirty="0">
              <a:solidFill>
                <a:schemeClr val="tx2"/>
              </a:solidFill>
            </a:endParaRPr>
          </a:p>
        </p:txBody>
      </p:sp>
      <p:sp>
        <p:nvSpPr>
          <p:cNvPr id="100" name="CaixaDeTexto 99"/>
          <p:cNvSpPr txBox="1"/>
          <p:nvPr/>
        </p:nvSpPr>
        <p:spPr>
          <a:xfrm>
            <a:off x="539552" y="26369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V transformador</a:t>
            </a:r>
            <a:endParaRPr lang="pt-BR" dirty="0"/>
          </a:p>
        </p:txBody>
      </p:sp>
      <p:sp>
        <p:nvSpPr>
          <p:cNvPr id="101" name="CaixaDeTexto 100"/>
          <p:cNvSpPr txBox="1"/>
          <p:nvPr/>
        </p:nvSpPr>
        <p:spPr>
          <a:xfrm>
            <a:off x="7452320" y="40050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2"/>
                </a:solidFill>
              </a:rPr>
              <a:t>V</a:t>
            </a:r>
            <a:endParaRPr lang="pt-BR" sz="2400" b="1" dirty="0">
              <a:solidFill>
                <a:schemeClr val="tx2"/>
              </a:solidFill>
            </a:endParaRPr>
          </a:p>
        </p:txBody>
      </p:sp>
      <p:cxnSp>
        <p:nvCxnSpPr>
          <p:cNvPr id="103" name="Conector de seta reta 102"/>
          <p:cNvCxnSpPr>
            <a:stCxn id="32" idx="24"/>
            <a:endCxn id="104" idx="1"/>
          </p:cNvCxnSpPr>
          <p:nvPr/>
        </p:nvCxnSpPr>
        <p:spPr>
          <a:xfrm flipV="1">
            <a:off x="5327374" y="2600038"/>
            <a:ext cx="684786" cy="1044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aixaDeTexto 103"/>
          <p:cNvSpPr txBox="1"/>
          <p:nvPr/>
        </p:nvSpPr>
        <p:spPr>
          <a:xfrm>
            <a:off x="6012160" y="2276872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Carga fria de carvão e minério</a:t>
            </a:r>
            <a:endParaRPr lang="pt-BR" dirty="0"/>
          </a:p>
        </p:txBody>
      </p:sp>
      <p:cxnSp>
        <p:nvCxnSpPr>
          <p:cNvPr id="108" name="Conector de seta reta 107"/>
          <p:cNvCxnSpPr>
            <a:stCxn id="53" idx="51"/>
            <a:endCxn id="109" idx="1"/>
          </p:cNvCxnSpPr>
          <p:nvPr/>
        </p:nvCxnSpPr>
        <p:spPr>
          <a:xfrm flipV="1">
            <a:off x="5035826" y="3464134"/>
            <a:ext cx="1768422" cy="7368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CaixaDeTexto 108"/>
          <p:cNvSpPr txBox="1"/>
          <p:nvPr/>
        </p:nvSpPr>
        <p:spPr>
          <a:xfrm>
            <a:off x="6804248" y="314096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Zona de reação</a:t>
            </a:r>
            <a:endParaRPr lang="pt-BR" dirty="0"/>
          </a:p>
        </p:txBody>
      </p:sp>
      <p:cxnSp>
        <p:nvCxnSpPr>
          <p:cNvPr id="112" name="Conector de seta reta 111"/>
          <p:cNvCxnSpPr/>
          <p:nvPr/>
        </p:nvCxnSpPr>
        <p:spPr>
          <a:xfrm>
            <a:off x="5796136" y="4653136"/>
            <a:ext cx="72008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CaixaDeTexto 112"/>
          <p:cNvSpPr txBox="1"/>
          <p:nvPr/>
        </p:nvSpPr>
        <p:spPr>
          <a:xfrm>
            <a:off x="6516216" y="494116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Soleira</a:t>
            </a:r>
            <a:endParaRPr lang="pt-BR" dirty="0"/>
          </a:p>
        </p:txBody>
      </p:sp>
      <p:cxnSp>
        <p:nvCxnSpPr>
          <p:cNvPr id="56" name="Conector de seta reta 55"/>
          <p:cNvCxnSpPr/>
          <p:nvPr/>
        </p:nvCxnSpPr>
        <p:spPr>
          <a:xfrm rot="5400000" flipH="1" flipV="1">
            <a:off x="4752020" y="1664804"/>
            <a:ext cx="1584176" cy="1368152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ixaDeTexto 59"/>
          <p:cNvSpPr txBox="1"/>
          <p:nvPr/>
        </p:nvSpPr>
        <p:spPr>
          <a:xfrm>
            <a:off x="6156176" y="134076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Eletrodo</a:t>
            </a:r>
            <a:endParaRPr lang="pt-BR" dirty="0"/>
          </a:p>
        </p:txBody>
      </p:sp>
      <p:sp>
        <p:nvSpPr>
          <p:cNvPr id="64" name="CaixaDeTexto 63"/>
          <p:cNvSpPr txBox="1"/>
          <p:nvPr/>
        </p:nvSpPr>
        <p:spPr>
          <a:xfrm>
            <a:off x="3563888" y="5805264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2"/>
                </a:solidFill>
              </a:rPr>
              <a:t>V = Tensão eletrodo - soleira</a:t>
            </a:r>
            <a:endParaRPr lang="pt-BR" sz="2400" b="1" dirty="0">
              <a:solidFill>
                <a:schemeClr val="tx2"/>
              </a:solidFill>
            </a:endParaRPr>
          </a:p>
        </p:txBody>
      </p:sp>
      <p:sp>
        <p:nvSpPr>
          <p:cNvPr id="54" name="CaixaDeTexto 53"/>
          <p:cNvSpPr txBox="1"/>
          <p:nvPr/>
        </p:nvSpPr>
        <p:spPr>
          <a:xfrm>
            <a:off x="395536" y="260648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Forno a arco submerso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59" name="Conector de seta reta 58"/>
          <p:cNvCxnSpPr/>
          <p:nvPr/>
        </p:nvCxnSpPr>
        <p:spPr>
          <a:xfrm rot="10800000" flipV="1">
            <a:off x="5148064" y="4293096"/>
            <a:ext cx="216024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Potência e resistência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200" y="1052736"/>
            <a:ext cx="2098576" cy="3312368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>
              <a:buNone/>
            </a:pPr>
            <a:endParaRPr lang="pt-BR" sz="3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67544" y="4725144"/>
            <a:ext cx="86764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000" dirty="0" smtClean="0"/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 distância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pt-B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na qual o eletrodo vai-se posicionar  será: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R/</a:t>
            </a:r>
            <a:r>
              <a:rPr lang="pt-BR" sz="2000" b="1" dirty="0" smtClean="0">
                <a:solidFill>
                  <a:srgbClr val="CC0066"/>
                </a:solidFill>
                <a:latin typeface="GreekC"/>
                <a:cs typeface="GreekC"/>
                <a:sym typeface="UniversalMath1 BT"/>
              </a:rPr>
              <a:t>r, </a:t>
            </a:r>
          </a:p>
          <a:p>
            <a:r>
              <a:rPr lang="pt-BR" sz="2000" b="1" dirty="0" smtClean="0">
                <a:latin typeface="GreekC"/>
                <a:cs typeface="GreekC"/>
                <a:sym typeface="UniversalMath1 BT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mas,</a:t>
            </a:r>
            <a:r>
              <a:rPr lang="pt-BR" sz="2000" dirty="0" smtClean="0">
                <a:solidFill>
                  <a:schemeClr val="tx2"/>
                </a:solidFill>
                <a:latin typeface="GreekC"/>
                <a:cs typeface="GreekC"/>
                <a:sym typeface="UniversalMath1 BT"/>
              </a:rPr>
              <a:t>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R = V/I</a:t>
            </a:r>
            <a:r>
              <a:rPr lang="pt-B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, 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portanto para ter uma determinada posição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H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do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  eletrodo será necessário um valor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V/I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que vai depender da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  resistividade </a:t>
            </a:r>
            <a:r>
              <a:rPr lang="pt-BR" sz="2000" b="1" dirty="0" smtClean="0">
                <a:solidFill>
                  <a:srgbClr val="CC0066"/>
                </a:solidFill>
                <a:latin typeface="GreekC"/>
                <a:cs typeface="GreekC"/>
                <a:sym typeface="UniversalMath1 BT"/>
              </a:rPr>
              <a:t>r</a:t>
            </a:r>
            <a:r>
              <a:rPr lang="pt-BR" sz="2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do material: 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V/I</a:t>
            </a:r>
            <a:r>
              <a:rPr lang="pt-BR" sz="20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H</a:t>
            </a:r>
            <a:r>
              <a:rPr lang="pt-BR" sz="2000" b="1" dirty="0" err="1" smtClean="0">
                <a:solidFill>
                  <a:srgbClr val="CC0066"/>
                </a:solidFill>
                <a:latin typeface="GreekC"/>
                <a:cs typeface="GreekC"/>
                <a:sym typeface="UniversalMath1 BT"/>
              </a:rPr>
              <a:t>.r.</a:t>
            </a:r>
            <a:r>
              <a:rPr lang="pt-BR" sz="2000" b="1" dirty="0" smtClean="0">
                <a:solidFill>
                  <a:srgbClr val="CC0066"/>
                </a:solidFill>
                <a:latin typeface="GreekC"/>
                <a:cs typeface="GreekC"/>
                <a:sym typeface="UniversalMath1 BT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Quanto maior é a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  <a:sym typeface="UniversalMath1 BT"/>
              </a:rPr>
              <a:t>   resistividade do material, maior é a relação V/I para manter certo H</a:t>
            </a:r>
            <a:r>
              <a:rPr lang="pt-BR" sz="2000" b="1" dirty="0" smtClean="0">
                <a:latin typeface="Arial" pitchFamily="34" charset="0"/>
                <a:cs typeface="Arial" pitchFamily="34" charset="0"/>
                <a:sym typeface="UniversalMath1 BT"/>
              </a:rPr>
              <a:t>. </a:t>
            </a:r>
            <a:endParaRPr lang="pt-BR" sz="2000" b="1" dirty="0" smtClean="0">
              <a:latin typeface="GreekC"/>
              <a:cs typeface="GreekC"/>
              <a:sym typeface="UniversalMath1 BT"/>
            </a:endParaRPr>
          </a:p>
          <a:p>
            <a:r>
              <a:rPr lang="pt-B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UniversalMath1 BT"/>
              </a:rPr>
              <a:t>   </a:t>
            </a:r>
            <a:r>
              <a:rPr lang="pt-BR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sz="2000" b="1" dirty="0">
              <a:solidFill>
                <a:schemeClr val="tx2"/>
              </a:solidFill>
            </a:endParaRPr>
          </a:p>
        </p:txBody>
      </p:sp>
      <p:pic>
        <p:nvPicPr>
          <p:cNvPr id="9" name="Picture 2" descr="C:\Users\Luis Jaccard\Documents\Teste Scaner\ABM desenho 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80728" y="1124744"/>
            <a:ext cx="7200800" cy="3600400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2771800" y="980728"/>
            <a:ext cx="8928992" cy="38884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A potencia ativa é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P = V x I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(para cada     </a:t>
            </a:r>
          </a:p>
          <a:p>
            <a:pPr algn="just"/>
            <a:r>
              <a:rPr lang="pt-BR" sz="2000" dirty="0" smtClean="0">
                <a:latin typeface="Arial" pitchFamily="34" charset="0"/>
                <a:cs typeface="Arial" pitchFamily="34" charset="0"/>
              </a:rPr>
              <a:t>  eletrodo).</a:t>
            </a:r>
          </a:p>
          <a:p>
            <a:pPr algn="just">
              <a:buNone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A resistividade </a:t>
            </a:r>
            <a:r>
              <a:rPr lang="pt-BR" sz="2000" b="1" dirty="0" smtClean="0">
                <a:solidFill>
                  <a:schemeClr val="tx2"/>
                </a:solidFill>
                <a:latin typeface="GreekC"/>
                <a:cs typeface="GreekC"/>
              </a:rPr>
              <a:t>r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da carga depende  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  principalmente do percentual de carvão  </a:t>
            </a:r>
          </a:p>
          <a:p>
            <a:pPr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 necessário para cada processo. Quanto  maior é o  </a:t>
            </a:r>
          </a:p>
          <a:p>
            <a:pPr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 percentual de carvão, menor é a resistividade da </a:t>
            </a:r>
          </a:p>
          <a:p>
            <a:pPr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 carga e, para uma determinada posição do </a:t>
            </a:r>
          </a:p>
          <a:p>
            <a:pPr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 eletrodo, menor é a resistência elétrica da carga.</a:t>
            </a:r>
          </a:p>
          <a:p>
            <a:pPr algn="just">
              <a:buNone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 A resistência da carga é proporcional à </a:t>
            </a:r>
          </a:p>
          <a:p>
            <a:pPr algn="just"/>
            <a:r>
              <a:rPr lang="pt-BR" sz="2000" dirty="0" smtClean="0">
                <a:latin typeface="Arial" pitchFamily="34" charset="0"/>
                <a:cs typeface="Arial" pitchFamily="34" charset="0"/>
              </a:rPr>
              <a:t>   resistividade e à distância eletrodo-soleira: </a:t>
            </a:r>
          </a:p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 </a:t>
            </a:r>
            <a:r>
              <a:rPr lang="pt-BR" sz="2000" b="1" dirty="0" err="1" smtClean="0">
                <a:solidFill>
                  <a:srgbClr val="CC0066"/>
                </a:solidFill>
                <a:latin typeface="GreekC"/>
                <a:cs typeface="GreekC"/>
                <a:sym typeface="UniversalMath1 BT"/>
              </a:rPr>
              <a:t>r.</a:t>
            </a:r>
            <a:r>
              <a:rPr lang="pt-BR" sz="20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  <a:sym typeface="UniversalMath1 BT"/>
              </a:rPr>
              <a:t> H.</a:t>
            </a:r>
          </a:p>
          <a:p>
            <a:pPr algn="just"/>
            <a:endParaRPr lang="pt-BR" sz="2000" dirty="0" smtClean="0">
              <a:latin typeface="Arial" pitchFamily="34" charset="0"/>
              <a:cs typeface="Arial" pitchFamily="34" charset="0"/>
              <a:sym typeface="UniversalMath1 B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uis Jaccard\Documents\Teste Scaner\ABM desenho 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80728" y="0"/>
            <a:ext cx="7272808" cy="5949280"/>
          </a:xfrm>
          <a:prstGeom prst="rect">
            <a:avLst/>
          </a:prstGeom>
          <a:noFill/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Posição ideal do eletrodo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339752" y="908720"/>
            <a:ext cx="6347048" cy="4320480"/>
          </a:xfrm>
        </p:spPr>
        <p:txBody>
          <a:bodyPr>
            <a:noAutofit/>
          </a:bodyPr>
          <a:lstStyle/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Pode ser provado que para cada material existe uma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posição H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do eletrodo na qual as reações químicas são realizadas mais eficientemente. Quando o eletrodo está nessa posição,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a potencia específica (kW/</a:t>
            </a:r>
            <a:r>
              <a:rPr lang="pt-BR" sz="22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ton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transferida para a carga, na zona de reação, é a ideal. Se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pt-B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é inferior à ideal, os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kW/</a:t>
            </a:r>
            <a:r>
              <a:rPr lang="pt-BR" sz="22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ton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são superiores aos necessários e, quando </a:t>
            </a:r>
            <a:r>
              <a:rPr lang="pt-BR" sz="2200" smtClean="0">
                <a:latin typeface="Arial" pitchFamily="34" charset="0"/>
                <a:cs typeface="Arial" pitchFamily="34" charset="0"/>
              </a:rPr>
              <a:t>H é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superior à ideal, os kW/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ton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são inferiores ao valor ideal. Em ambos casos, o consumo de energia aumenta e ocorre deposição de materiais indesejáveis sobre a soleira.   </a:t>
            </a:r>
          </a:p>
          <a:p>
            <a:pPr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sz="24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7056" y="5085184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 A questão é saber quais são os valores de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V e I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(ou de R = V/I) necessários para obter a posição ideal do eletrodo para cada material e para cada valor de potencia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P = V . I</a:t>
            </a:r>
            <a:r>
              <a:rPr lang="pt-BR" sz="2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uis Jaccard\Documents\Teste Scaner\ABM desenho 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80728" y="0"/>
            <a:ext cx="6768752" cy="4149080"/>
          </a:xfrm>
          <a:prstGeom prst="rect">
            <a:avLst/>
          </a:prstGeom>
          <a:noFill/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e I  ideais - </a:t>
            </a:r>
            <a:r>
              <a:rPr lang="pt-BR" sz="32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Andreae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123728" y="1340768"/>
            <a:ext cx="6768752" cy="216024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pt-BR" sz="4600" u="sng" dirty="0" smtClean="0">
                <a:latin typeface="Arial" pitchFamily="34" charset="0"/>
                <a:cs typeface="Arial" pitchFamily="34" charset="0"/>
              </a:rPr>
              <a:t>Em 1923, </a:t>
            </a:r>
            <a:r>
              <a:rPr lang="pt-BR" sz="4600" u="sng" dirty="0" err="1" smtClean="0">
                <a:latin typeface="Arial" pitchFamily="34" charset="0"/>
                <a:cs typeface="Arial" pitchFamily="34" charset="0"/>
              </a:rPr>
              <a:t>Andreae</a:t>
            </a:r>
            <a:r>
              <a:rPr lang="pt-BR" sz="46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4600" dirty="0" smtClean="0">
                <a:latin typeface="Arial" pitchFamily="34" charset="0"/>
                <a:cs typeface="Arial" pitchFamily="34" charset="0"/>
              </a:rPr>
              <a:t>descobriu que os valores de   </a:t>
            </a:r>
            <a:r>
              <a:rPr lang="pt-BR" sz="46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V/I</a:t>
            </a:r>
            <a:r>
              <a:rPr lang="pt-BR" sz="4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t-BR" sz="4600" dirty="0" smtClean="0">
                <a:latin typeface="Arial" pitchFamily="34" charset="0"/>
                <a:cs typeface="Arial" pitchFamily="34" charset="0"/>
              </a:rPr>
              <a:t>adequados para obter a posição ideal dependiam do diâmetro do eletrodo. Para igual potencia, um diâmetro de eletrodo maior obrigava a operar com uma relação V/I também maior. </a:t>
            </a:r>
          </a:p>
          <a:p>
            <a:pPr>
              <a:buNone/>
            </a:pPr>
            <a:endParaRPr lang="pt-BR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611560" y="4581128"/>
            <a:ext cx="82809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Andreae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definiu um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fator “k” = (V/I) x D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pt-BR" sz="2200" dirty="0" smtClean="0">
                <a:latin typeface="GreekC"/>
                <a:cs typeface="GreekC"/>
              </a:rPr>
              <a:t>p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que representava os valores de V e I que permitiam operar o forno com o eletrodo na posição ideal para cada material processado e para cada densidade de potência na ponta do eletrodo.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39552" y="3356992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Andreae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chamou de 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densidade de potencia </a:t>
            </a:r>
            <a:r>
              <a:rPr lang="pt-BR" sz="2200" b="1" i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pd</a:t>
            </a:r>
            <a:r>
              <a:rPr lang="pt-BR" sz="22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à relação “potencia/seção do eletrodo” e verificou que ao aumentar a densidade de potencia era necessário diminuir a relação V/I.</a:t>
            </a:r>
          </a:p>
          <a:p>
            <a:endParaRPr lang="pt-B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e I ideais - Kelly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pt-BR" sz="2300" dirty="0" smtClean="0">
                <a:latin typeface="Arial" pitchFamily="34" charset="0"/>
                <a:cs typeface="Arial" pitchFamily="34" charset="0"/>
              </a:rPr>
              <a:t>Entre </a:t>
            </a:r>
            <a:r>
              <a:rPr lang="pt-BR" sz="2300" u="sng" dirty="0" smtClean="0">
                <a:latin typeface="Arial" pitchFamily="34" charset="0"/>
                <a:cs typeface="Arial" pitchFamily="34" charset="0"/>
              </a:rPr>
              <a:t>1940 e 1952, Kelly </a:t>
            </a:r>
            <a:r>
              <a:rPr lang="pt-BR" sz="2300" dirty="0" err="1" smtClean="0">
                <a:latin typeface="Arial" pitchFamily="34" charset="0"/>
                <a:cs typeface="Arial" pitchFamily="34" charset="0"/>
              </a:rPr>
              <a:t>graficou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 os pontos de operação ideais, para diferentes valores de densidade de potencia no eletrodo (</a:t>
            </a:r>
            <a:r>
              <a:rPr lang="pt-BR" sz="2300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 = P/SE) e para diferentes materiais, onde           SE = seção do eletrodo =  </a:t>
            </a:r>
            <a:r>
              <a:rPr lang="pt-BR" sz="2300" dirty="0" smtClean="0">
                <a:latin typeface="GreekC"/>
                <a:cs typeface="GreekC"/>
              </a:rPr>
              <a:t>p.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300" dirty="0" err="1" smtClean="0">
                <a:latin typeface="Arial" pitchFamily="34" charset="0"/>
                <a:cs typeface="Arial" pitchFamily="34" charset="0"/>
              </a:rPr>
              <a:t>D²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 / 4</a:t>
            </a:r>
          </a:p>
          <a:p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u="sng" dirty="0" err="1" smtClean="0">
                <a:latin typeface="Arial" pitchFamily="34" charset="0"/>
                <a:cs typeface="Arial" pitchFamily="34" charset="0"/>
              </a:rPr>
              <a:t>Grafico</a:t>
            </a:r>
            <a:r>
              <a:rPr lang="pt-BR" sz="2400" u="sng" dirty="0" smtClean="0">
                <a:latin typeface="Arial" pitchFamily="34" charset="0"/>
                <a:cs typeface="Arial" pitchFamily="34" charset="0"/>
              </a:rPr>
              <a:t> de Kelly para FeSi75</a:t>
            </a:r>
          </a:p>
          <a:p>
            <a:pPr>
              <a:buNone/>
            </a:pP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Conector reto 4"/>
          <p:cNvCxnSpPr/>
          <p:nvPr/>
        </p:nvCxnSpPr>
        <p:spPr>
          <a:xfrm rot="5400000">
            <a:off x="935596" y="4329100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1835696" y="5229200"/>
            <a:ext cx="6048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1835696" y="321297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K = V/I . D . </a:t>
            </a:r>
            <a:r>
              <a:rPr lang="pt-BR" dirty="0" err="1" smtClean="0"/>
              <a:t>Pi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7380312" y="522920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pd</a:t>
            </a:r>
            <a:r>
              <a:rPr lang="pt-BR" dirty="0" smtClean="0"/>
              <a:t> (kW/pol2)</a:t>
            </a:r>
            <a:endParaRPr lang="pt-BR" dirty="0"/>
          </a:p>
        </p:txBody>
      </p:sp>
      <p:cxnSp>
        <p:nvCxnSpPr>
          <p:cNvPr id="17" name="Conector reto 16"/>
          <p:cNvCxnSpPr/>
          <p:nvPr/>
        </p:nvCxnSpPr>
        <p:spPr>
          <a:xfrm>
            <a:off x="2771800" y="3717032"/>
            <a:ext cx="4320480" cy="7920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1331640" y="35010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0,35</a:t>
            </a:r>
            <a:endParaRPr lang="pt-BR" dirty="0"/>
          </a:p>
        </p:txBody>
      </p:sp>
      <p:cxnSp>
        <p:nvCxnSpPr>
          <p:cNvPr id="21" name="Conector reto 20"/>
          <p:cNvCxnSpPr/>
          <p:nvPr/>
        </p:nvCxnSpPr>
        <p:spPr>
          <a:xfrm>
            <a:off x="1835696" y="3717032"/>
            <a:ext cx="936104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>
            <a:off x="1835696" y="4509120"/>
            <a:ext cx="52565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5400000">
            <a:off x="2015716" y="4473116"/>
            <a:ext cx="1512168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rot="5400000">
            <a:off x="6732240" y="4869160"/>
            <a:ext cx="72008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ixaDeTexto 29"/>
          <p:cNvSpPr txBox="1"/>
          <p:nvPr/>
        </p:nvSpPr>
        <p:spPr>
          <a:xfrm>
            <a:off x="1259632" y="42930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0,16</a:t>
            </a:r>
            <a:endParaRPr lang="pt-BR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2555776" y="52292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1,9</a:t>
            </a:r>
            <a:endParaRPr lang="pt-BR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6804248" y="52292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3,1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e I  Ideais - Kelly</a:t>
            </a:r>
            <a:endParaRPr lang="pt-BR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4584" y="-243407"/>
            <a:ext cx="669674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2771800" y="1124744"/>
            <a:ext cx="6192688" cy="1656184"/>
          </a:xfrm>
        </p:spPr>
        <p:txBody>
          <a:bodyPr>
            <a:no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 gráfico mostra que a medida que se aumenta a densidade de potência, para manter H ideal é necessário diminuir         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R = V/I</a:t>
            </a:r>
            <a:r>
              <a:rPr lang="pt-BR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83568" y="2924944"/>
            <a:ext cx="806489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Para um forno que possui eletrodos de um determinado   diâmetro, a operação com maiores valores de P requer menores valores de R (aumento da corrente e redução da tensão).</a:t>
            </a:r>
          </a:p>
          <a:p>
            <a:pPr>
              <a:buNone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Para cada potencia, o aumento do diâmetro dos  </a:t>
            </a:r>
          </a:p>
          <a:p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 eletrodos permite a operação com maiores tensões e  </a:t>
            </a:r>
          </a:p>
          <a:p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 menores correntes.</a:t>
            </a:r>
            <a:endParaRPr lang="pt-BR" sz="2400" b="1" dirty="0">
              <a:solidFill>
                <a:srgbClr val="CC0066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971600" y="260648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e I ideais - Kelly</a:t>
            </a:r>
            <a:endParaRPr lang="pt-BR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 e I  Ideais – A nossa fórmula</a:t>
            </a:r>
            <a:endParaRPr lang="pt-BR" sz="32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256584"/>
          </a:xfrm>
        </p:spPr>
        <p:txBody>
          <a:bodyPr>
            <a:normAutofit fontScale="92500" lnSpcReduction="10000"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Depois de estudar os trabalhos de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Andreae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Kelly,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Morkramer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Persson e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Westly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decidimos realizar testes em fornos de cassiterita e, entre 2005 e 2006, verificamos que a posição ideal do eletrodo se obtinha com valores de 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pt-BR" sz="2400" dirty="0" smtClean="0">
                <a:solidFill>
                  <a:srgbClr val="CC0066"/>
                </a:solidFill>
                <a:latin typeface="UniversalMath1 BT" pitchFamily="18" charset="2"/>
                <a:cs typeface="Arial" pitchFamily="34" charset="0"/>
                <a:sym typeface="UniversalMath1 BT"/>
              </a:rPr>
              <a:t>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D/P</a:t>
            </a:r>
            <a:r>
              <a:rPr lang="pt-BR" sz="24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1/4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 que esta fórmula se adaptava quase perfeitamente aos gráficos de Kelly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especialmente para FeSi75 e CaC</a:t>
            </a:r>
            <a:r>
              <a:rPr lang="pt-BR" sz="2400" baseline="-25000" dirty="0" smtClean="0">
                <a:latin typeface="Arial" pitchFamily="34" charset="0"/>
                <a:cs typeface="Arial" pitchFamily="34" charset="0"/>
              </a:rPr>
              <a:t>2.</a:t>
            </a:r>
          </a:p>
          <a:p>
            <a:pPr>
              <a:buNone/>
            </a:pPr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 anterior significa que em um determinado forno, para manter a posição ideal do eletrodo</a:t>
            </a:r>
            <a:r>
              <a:rPr lang="pt-B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 aumento da potencia deve ser realizado com diminuição da tensão eletrodo-soleira 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(V</a:t>
            </a:r>
            <a:r>
              <a:rPr lang="pt-BR" sz="2400" b="1" dirty="0" smtClean="0">
                <a:solidFill>
                  <a:srgbClr val="CC0066"/>
                </a:solidFill>
                <a:latin typeface="UniversalMath1 BT" pitchFamily="18" charset="2"/>
                <a:cs typeface="Arial" pitchFamily="34" charset="0"/>
                <a:sym typeface="UniversalMath1 BT"/>
              </a:rPr>
              <a:t>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1/P</a:t>
            </a:r>
            <a:r>
              <a:rPr lang="pt-BR" sz="24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1/4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)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 com aumento da corrente  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(I</a:t>
            </a:r>
            <a:r>
              <a:rPr lang="pt-BR" sz="2400" dirty="0" smtClean="0">
                <a:solidFill>
                  <a:srgbClr val="CC0066"/>
                </a:solidFill>
                <a:latin typeface="UniversalMath1 BT" pitchFamily="18" charset="2"/>
                <a:cs typeface="Arial" pitchFamily="34" charset="0"/>
                <a:sym typeface="UniversalMath1 BT"/>
              </a:rPr>
              <a:t>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pt-BR" sz="2400" b="1" baseline="30000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5/4 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). </a:t>
            </a:r>
          </a:p>
          <a:p>
            <a:pPr>
              <a:buNone/>
            </a:pPr>
            <a:endParaRPr lang="pt-BR" sz="12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A fórmula mostra que os valores de V e I, necessários para obter a posição ideal do eletrodo, dependem do diâmetro D, confirmando o previsto por </a:t>
            </a:r>
            <a:r>
              <a:rPr lang="pt-BR" sz="24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Andreae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, Kelly, Persson, </a:t>
            </a:r>
            <a:r>
              <a:rPr lang="pt-BR" sz="2400" b="1" dirty="0" err="1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Morkramer</a:t>
            </a:r>
            <a:r>
              <a:rPr lang="pt-BR" sz="2400" b="1" dirty="0" smtClean="0">
                <a:solidFill>
                  <a:srgbClr val="CC0066"/>
                </a:solidFill>
                <a:latin typeface="Arial" pitchFamily="34" charset="0"/>
                <a:cs typeface="Arial" pitchFamily="34" charset="0"/>
              </a:rPr>
              <a:t> e outros que estudaram este assunto entre 1923 e 1975.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2435</Words>
  <Application>Microsoft Office PowerPoint</Application>
  <PresentationFormat>Apresentação na tela (4:3)</PresentationFormat>
  <Paragraphs>168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FORNOS A ARCO SUBMERSO – PARÂMETROS ELÉTRICOS ÓTIMOS </vt:lpstr>
      <vt:lpstr>Introdução</vt:lpstr>
      <vt:lpstr>Slide 3</vt:lpstr>
      <vt:lpstr>Potência e resistência</vt:lpstr>
      <vt:lpstr>Posição ideal do eletrodo</vt:lpstr>
      <vt:lpstr>V e I  ideais - Andreae</vt:lpstr>
      <vt:lpstr>V e I ideais - Kelly</vt:lpstr>
      <vt:lpstr>V e I  Ideais - Kelly</vt:lpstr>
      <vt:lpstr>V e I  Ideais – A nossa fórmula</vt:lpstr>
      <vt:lpstr> Dedução da fórmula  VD / P1/4 </vt:lpstr>
      <vt:lpstr> Explicação da fórmula  VD / P1/4 </vt:lpstr>
      <vt:lpstr>Fórmula do fator C3  - Westly</vt:lpstr>
      <vt:lpstr>Fórmula do fator C3  - Westly</vt:lpstr>
      <vt:lpstr>Fórmula do fator C3  - Westly</vt:lpstr>
      <vt:lpstr>Fórmula do fator C3  - Westly</vt:lpstr>
      <vt:lpstr>Comparação com Kelly </vt:lpstr>
      <vt:lpstr>V e I ideais – Comparação C3 e J</vt:lpstr>
      <vt:lpstr>V e I ideais – Comparação C3 e J</vt:lpstr>
      <vt:lpstr> Conclusões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 Jaccard</dc:creator>
  <cp:lastModifiedBy>Luis Jaccard</cp:lastModifiedBy>
  <cp:revision>210</cp:revision>
  <dcterms:created xsi:type="dcterms:W3CDTF">2011-01-03T15:26:37Z</dcterms:created>
  <dcterms:modified xsi:type="dcterms:W3CDTF">2011-11-30T13:24:12Z</dcterms:modified>
</cp:coreProperties>
</file>